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2" r:id="rId6"/>
    <p:sldId id="263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92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2591B-D0A6-476D-992D-4C04040FABAB}" type="datetimeFigureOut">
              <a:rPr lang="fr-FR" smtClean="0"/>
              <a:t>25/01/2024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59BB8-A761-420A-90B3-312D628E7A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58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9BB8-A761-420A-90B3-312D628E7A6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197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A47D47-64A2-B0F3-86D1-6C0A93FAA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60EC5B4-6DAA-4600-3933-155E0B90E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92470B-8D7D-BBDC-882F-B3234F501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5D54-2CDA-4F85-9EED-5267A5B06678}" type="datetime1">
              <a:rPr lang="fr-FR" smtClean="0"/>
              <a:t>25/01/2024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723405-58AD-862A-527B-08C8FB661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0C3F39-F3E2-956B-C7A9-85EC3284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4A504-858D-468F-887C-DA7E397D8C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3264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1DB797-4273-24B2-F635-EEBB73CE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9DABFBE-52B8-908C-6462-D2C706530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68BAA5-8234-8BF6-0CBE-144362652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19DA-C1C1-4A6F-A7F2-E70BD884E15A}" type="datetime1">
              <a:rPr lang="fr-FR" smtClean="0"/>
              <a:t>25/01/2024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5B8CFD-83B8-FA8C-9184-DBFFB3583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D42CC7-9C1B-8EF0-6BAB-553852281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4A504-858D-468F-887C-DA7E397D8C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100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E201BC4-0F4F-3643-958B-B976FAC21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05FB290-D353-FB17-8462-E18133895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3219B2-C3E5-D739-F161-7B258ED37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82D8-2980-4DCE-A670-AC22B6DDD628}" type="datetime1">
              <a:rPr lang="fr-FR" smtClean="0"/>
              <a:t>25/01/2024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40F863-95E9-06C3-FE54-E2D2B872B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13CC7C-B0D2-EE13-BD00-5195B301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4A504-858D-468F-887C-DA7E397D8C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3273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F114FA-AFB4-9D39-D088-BD020637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7079BE-7818-4ECA-B5A8-3D9AC1922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3E6942-598C-6C42-A465-A19D983C6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0605-1AC1-49B3-B9AB-90633C0DF77C}" type="datetime1">
              <a:rPr lang="fr-FR" smtClean="0"/>
              <a:t>25/01/2024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036E9F-72E5-9862-9D41-269BF5B34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3F441C-6E59-63DE-AC96-839A9C7E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4A504-858D-468F-887C-DA7E397D8C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063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14949B-A683-73F5-183C-1C59EBF0D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73F4C3-8239-BA50-C0FF-3451777BC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36546E-12E9-07B5-14E7-5640BA42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44433-83E0-43BA-807A-FE23805E7CB0}" type="datetime1">
              <a:rPr lang="fr-FR" smtClean="0"/>
              <a:t>25/01/2024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3BEE5D-F3A8-06C9-BBB1-C0B9B6599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795BFC-C82A-77ED-DEDA-74DD189E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4A504-858D-468F-887C-DA7E397D8C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572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5887A-25EA-208B-3034-5B1DD63F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42D9C9-EF52-9B15-00AB-B0D06888B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BC31191-CB12-4092-EE11-5F9F6C6D2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10B9DD9-F008-0C8A-5E86-DA9AA6D58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F7E2C-3C85-40E9-AB1B-07385A3BB709}" type="datetime1">
              <a:rPr lang="fr-FR" smtClean="0"/>
              <a:t>25/01/2024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57C2C7-105A-57C3-F45B-4B9A3EEA1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AE13EF9-BCFE-EAD6-9908-9BA77F4C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4A504-858D-468F-887C-DA7E397D8C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6368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F67943-2F77-9133-4649-CD06E32E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A5DD5E-D99D-CF97-3E06-EABC35892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23E7999-2336-BFF1-EE9F-22BAA1138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8D030CF-0EAC-EBA6-55EA-B0D58C31DB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DB29799-0C1D-DDCB-BDF0-C45869998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2B21DD7-7C6A-0C21-0511-E75707D58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9EB2-A202-4F38-AC84-FDC1467115E4}" type="datetime1">
              <a:rPr lang="fr-FR" smtClean="0"/>
              <a:t>25/01/2024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06FDD0A-7D69-7B9A-A3E2-1DDF2A78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D4B4D9F-A26E-F78C-5A8C-2B06E783D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4A504-858D-468F-887C-DA7E397D8C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009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DEC48-EE2D-A9AE-714B-70770AFD4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CFC9EC6-7749-583E-416E-C536081DF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4C16-4C2B-4BF5-8506-2B8F2B18822C}" type="datetime1">
              <a:rPr lang="fr-FR" smtClean="0"/>
              <a:t>25/01/2024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BC7DB7-2507-273E-677B-9F74E7424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2F9359-EAB7-B6FF-3331-913247F46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4A504-858D-468F-887C-DA7E397D8C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31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1CCE8CD-4225-D7B0-FC0E-A9D2E7EA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14A37-D24A-49EE-AF91-68B0FBBD1705}" type="datetime1">
              <a:rPr lang="fr-FR" smtClean="0"/>
              <a:t>25/01/2024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AEE3F7D-F47C-8AE8-205A-1D54697F2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CFB9AA-7872-BA75-44FE-93D2EECD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4A504-858D-468F-887C-DA7E397D8C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14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D7EAE-DCF6-9D4F-9F70-BCD6622D9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022315-B567-6436-E5D3-250A7EDD0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37403D-AF96-BC83-7181-90675FD7D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C7D4499-F57E-9F3B-A059-78F191AEC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F446-D85A-4017-80B9-FF000AD6AD63}" type="datetime1">
              <a:rPr lang="fr-FR" smtClean="0"/>
              <a:t>25/01/2024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164467A-3A54-AF55-E7D5-BD587BAF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431797C-04EE-9D93-7144-D31E06CC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4A504-858D-468F-887C-DA7E397D8C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6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50A750-42C6-0468-52FF-B281885CD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911AE28-27CB-5475-70E0-DF4D83C06F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4C663BB-4937-A7FC-CC24-6F032BA4C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43CA585-A8C1-11A7-B148-A3124F804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2BC5D-EC76-4988-8CDF-9E6CCBB64FD4}" type="datetime1">
              <a:rPr lang="fr-FR" smtClean="0"/>
              <a:t>25/01/2024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D5CBDD-15C6-B373-3A50-8652DB41F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3943EA-245B-1157-8256-3775AEC6F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4A504-858D-468F-887C-DA7E397D8C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229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042044C-ED71-AE64-1207-9BE8D34F2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6A6512-19B3-1B66-26FA-BAB9170CF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71FCCF-ED58-721D-27FE-49920A3C8A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4E74E-82BC-4A2D-B3CB-7D593EC62277}" type="datetime1">
              <a:rPr lang="fr-FR" smtClean="0"/>
              <a:t>25/01/2024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40EDBA-481F-0472-33B4-523646B60E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1DB1C9-803D-13C0-E415-A534C35A2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04A504-858D-468F-887C-DA7E397D8C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576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2.wdp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DF48393-C189-7B92-7309-090DC7D80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68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57F843F-9483-BA0F-5535-6F69B89F2776}"/>
              </a:ext>
            </a:extLst>
          </p:cNvPr>
          <p:cNvSpPr txBox="1"/>
          <p:nvPr/>
        </p:nvSpPr>
        <p:spPr>
          <a:xfrm>
            <a:off x="411314" y="2321004"/>
            <a:ext cx="1135735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800" b="1" spc="-300" dirty="0">
                <a:solidFill>
                  <a:schemeClr val="bg1"/>
                </a:solidFill>
                <a:latin typeface="Berlin Sans FB Demi" panose="020E0802020502020306" pitchFamily="34" charset="0"/>
              </a:rPr>
              <a:t>ITERATION 3</a:t>
            </a:r>
            <a:endParaRPr lang="fr-FR" sz="2400" b="1" spc="-3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3F9822A-F47B-B816-ED39-C1DC634D0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" t="49095" r="19523" b="45269"/>
          <a:stretch>
            <a:fillRect/>
          </a:stretch>
        </p:blipFill>
        <p:spPr bwMode="auto">
          <a:xfrm>
            <a:off x="0" y="3366927"/>
            <a:ext cx="9807191" cy="386538"/>
          </a:xfrm>
          <a:custGeom>
            <a:avLst/>
            <a:gdLst>
              <a:gd name="connsiteX0" fmla="*/ 0 w 9807191"/>
              <a:gd name="connsiteY0" fmla="*/ 0 h 386538"/>
              <a:gd name="connsiteX1" fmla="*/ 9807191 w 9807191"/>
              <a:gd name="connsiteY1" fmla="*/ 0 h 386538"/>
              <a:gd name="connsiteX2" fmla="*/ 9807191 w 9807191"/>
              <a:gd name="connsiteY2" fmla="*/ 386538 h 386538"/>
              <a:gd name="connsiteX3" fmla="*/ 0 w 9807191"/>
              <a:gd name="connsiteY3" fmla="*/ 386538 h 3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07191" h="386538">
                <a:moveTo>
                  <a:pt x="0" y="0"/>
                </a:moveTo>
                <a:lnTo>
                  <a:pt x="9807191" y="0"/>
                </a:lnTo>
                <a:lnTo>
                  <a:pt x="9807191" y="386538"/>
                </a:lnTo>
                <a:lnTo>
                  <a:pt x="0" y="38653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01850A9-103D-725C-A6BA-12A67E23A89E}"/>
              </a:ext>
            </a:extLst>
          </p:cNvPr>
          <p:cNvSpPr txBox="1"/>
          <p:nvPr/>
        </p:nvSpPr>
        <p:spPr>
          <a:xfrm>
            <a:off x="2054941" y="3366927"/>
            <a:ext cx="764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pc="300" dirty="0">
                <a:solidFill>
                  <a:schemeClr val="bg1"/>
                </a:solidFill>
              </a:rPr>
              <a:t>Faure Solène – Renard Tanguy – Zhang Xin – Laury Lucie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82F726D-E916-03A1-6E78-35C84F837DF0}"/>
              </a:ext>
            </a:extLst>
          </p:cNvPr>
          <p:cNvSpPr txBox="1"/>
          <p:nvPr/>
        </p:nvSpPr>
        <p:spPr>
          <a:xfrm>
            <a:off x="648929" y="-948648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I. Objectif de l’itération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B326932-D4EB-CBF9-CF50-43A95800194F}"/>
              </a:ext>
            </a:extLst>
          </p:cNvPr>
          <p:cNvSpPr txBox="1"/>
          <p:nvPr/>
        </p:nvSpPr>
        <p:spPr>
          <a:xfrm>
            <a:off x="938804" y="2321003"/>
            <a:ext cx="107367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800" b="1" spc="-300" dirty="0">
                <a:solidFill>
                  <a:schemeClr val="bg1"/>
                </a:solidFill>
                <a:latin typeface="Berlin Sans FB Demi" panose="020E0802020502020306" pitchFamily="34" charset="0"/>
              </a:rPr>
              <a:t>I</a:t>
            </a:r>
            <a:endParaRPr lang="fr-FR" sz="2400" b="1" spc="-3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0AF2F5-14B0-96CD-1C92-15580F802A9D}"/>
              </a:ext>
            </a:extLst>
          </p:cNvPr>
          <p:cNvSpPr txBox="1"/>
          <p:nvPr/>
        </p:nvSpPr>
        <p:spPr>
          <a:xfrm>
            <a:off x="10000518" y="2321002"/>
            <a:ext cx="107367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800" b="1" spc="-300" dirty="0">
                <a:solidFill>
                  <a:schemeClr val="bg1"/>
                </a:solidFill>
                <a:latin typeface="Berlin Sans FB Demi" panose="020E0802020502020306" pitchFamily="34" charset="0"/>
              </a:rPr>
              <a:t>3</a:t>
            </a:r>
            <a:endParaRPr lang="fr-FR" sz="2400" b="1" spc="-3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A09A4D5A-0670-E4D4-97A7-E6B94D119FBB}"/>
              </a:ext>
            </a:extLst>
          </p:cNvPr>
          <p:cNvGrpSpPr/>
          <p:nvPr/>
        </p:nvGrpSpPr>
        <p:grpSpPr>
          <a:xfrm>
            <a:off x="12405785" y="0"/>
            <a:ext cx="11638890" cy="6858000"/>
            <a:chOff x="553110" y="0"/>
            <a:chExt cx="11638890" cy="6858000"/>
          </a:xfrm>
        </p:grpSpPr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5E4B13CC-0CE9-FA67-B5B3-E98BA3CDE25E}"/>
                </a:ext>
              </a:extLst>
            </p:cNvPr>
            <p:cNvGrpSpPr/>
            <p:nvPr/>
          </p:nvGrpSpPr>
          <p:grpSpPr>
            <a:xfrm>
              <a:off x="553110" y="0"/>
              <a:ext cx="11638890" cy="6858000"/>
              <a:chOff x="553110" y="0"/>
              <a:chExt cx="11638890" cy="6858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FC15F01-4BD4-C538-2C89-E74B51A022D5}"/>
                  </a:ext>
                </a:extLst>
              </p:cNvPr>
              <p:cNvSpPr/>
              <p:nvPr/>
            </p:nvSpPr>
            <p:spPr>
              <a:xfrm>
                <a:off x="4532671" y="0"/>
                <a:ext cx="7659329" cy="6858000"/>
              </a:xfrm>
              <a:prstGeom prst="rect">
                <a:avLst/>
              </a:prstGeom>
              <a:solidFill>
                <a:srgbClr val="789286"/>
              </a:solidFill>
              <a:ln>
                <a:solidFill>
                  <a:srgbClr val="7892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E5CF4DD6-82C5-2CAB-12B4-313465F869FD}"/>
                  </a:ext>
                </a:extLst>
              </p:cNvPr>
              <p:cNvSpPr txBox="1"/>
              <p:nvPr/>
            </p:nvSpPr>
            <p:spPr>
              <a:xfrm>
                <a:off x="4532672" y="1541877"/>
                <a:ext cx="71013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spc="300" dirty="0">
                    <a:solidFill>
                      <a:schemeClr val="bg1"/>
                    </a:solidFill>
                    <a:latin typeface="Aptos Black" panose="020F0502020204030204" pitchFamily="34" charset="0"/>
                  </a:rPr>
                  <a:t>Objectif de l’itération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E2EE58E-701F-FED7-BEC5-30E712BF6268}"/>
                  </a:ext>
                </a:extLst>
              </p:cNvPr>
              <p:cNvSpPr/>
              <p:nvPr/>
            </p:nvSpPr>
            <p:spPr>
              <a:xfrm>
                <a:off x="553110" y="947054"/>
                <a:ext cx="11080955" cy="4963886"/>
              </a:xfrm>
              <a:prstGeom prst="rect">
                <a:avLst/>
              </a:prstGeom>
              <a:noFill/>
              <a:ln w="38100">
                <a:gradFill flip="none" rotWithShape="1">
                  <a:gsLst>
                    <a:gs pos="12000">
                      <a:srgbClr val="FFFFFF">
                        <a:alpha val="0"/>
                      </a:srgbClr>
                    </a:gs>
                    <a:gs pos="39000">
                      <a:srgbClr val="FFFFFF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724D516-1053-0245-01BC-3374648627D5}"/>
                  </a:ext>
                </a:extLst>
              </p:cNvPr>
              <p:cNvSpPr txBox="1"/>
              <p:nvPr/>
            </p:nvSpPr>
            <p:spPr>
              <a:xfrm>
                <a:off x="4532672" y="2655803"/>
                <a:ext cx="7101394" cy="258532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dirty="0">
                    <a:solidFill>
                      <a:schemeClr val="bg1"/>
                    </a:solidFill>
                  </a:rPr>
                  <a:t>Détection des problèmes</a:t>
                </a:r>
              </a:p>
              <a:p>
                <a:pPr algn="ctr"/>
                <a:endParaRPr lang="fr-FR" dirty="0">
                  <a:solidFill>
                    <a:schemeClr val="bg1"/>
                  </a:solidFill>
                </a:endParaRPr>
              </a:p>
              <a:p>
                <a:pPr algn="ctr"/>
                <a:endParaRPr lang="fr-FR" dirty="0">
                  <a:solidFill>
                    <a:schemeClr val="bg1"/>
                  </a:solidFill>
                </a:endParaRPr>
              </a:p>
              <a:p>
                <a:pPr algn="ctr"/>
                <a:endParaRPr lang="fr-FR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fr-FR" dirty="0">
                    <a:solidFill>
                      <a:schemeClr val="bg1"/>
                    </a:solidFill>
                  </a:rPr>
                  <a:t>Affichage et communication des erreurs</a:t>
                </a:r>
              </a:p>
              <a:p>
                <a:pPr algn="ctr"/>
                <a:endParaRPr lang="fr-FR" dirty="0">
                  <a:solidFill>
                    <a:schemeClr val="bg1"/>
                  </a:solidFill>
                </a:endParaRPr>
              </a:p>
              <a:p>
                <a:pPr algn="ctr"/>
                <a:endParaRPr lang="fr-FR" dirty="0">
                  <a:solidFill>
                    <a:schemeClr val="bg1"/>
                  </a:solidFill>
                </a:endParaRPr>
              </a:p>
              <a:p>
                <a:pPr algn="ctr"/>
                <a:endParaRPr lang="fr-FR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fr-FR" dirty="0">
                    <a:solidFill>
                      <a:schemeClr val="bg1"/>
                    </a:solidFill>
                  </a:rPr>
                  <a:t>Modification de l’objet 3D</a:t>
                </a:r>
              </a:p>
            </p:txBody>
          </p:sp>
          <p:cxnSp>
            <p:nvCxnSpPr>
              <p:cNvPr id="58" name="Connecteur droit 57">
                <a:extLst>
                  <a:ext uri="{FF2B5EF4-FFF2-40B4-BE49-F238E27FC236}">
                    <a16:creationId xmlns:a16="http://schemas.microsoft.com/office/drawing/2014/main" id="{84687E57-617F-9B3C-8F33-D9BC121AADCA}"/>
                  </a:ext>
                </a:extLst>
              </p:cNvPr>
              <p:cNvCxnSpPr/>
              <p:nvPr/>
            </p:nvCxnSpPr>
            <p:spPr>
              <a:xfrm>
                <a:off x="6617111" y="3394723"/>
                <a:ext cx="3018503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58">
                <a:extLst>
                  <a:ext uri="{FF2B5EF4-FFF2-40B4-BE49-F238E27FC236}">
                    <a16:creationId xmlns:a16="http://schemas.microsoft.com/office/drawing/2014/main" id="{CF92B78D-3ED4-13B9-DD02-D931F237D0DB}"/>
                  </a:ext>
                </a:extLst>
              </p:cNvPr>
              <p:cNvCxnSpPr/>
              <p:nvPr/>
            </p:nvCxnSpPr>
            <p:spPr>
              <a:xfrm>
                <a:off x="6641695" y="4510685"/>
                <a:ext cx="3018503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9913D959-358A-7111-3237-253A44E6EC64}"/>
                </a:ext>
              </a:extLst>
            </p:cNvPr>
            <p:cNvGrpSpPr/>
            <p:nvPr/>
          </p:nvGrpSpPr>
          <p:grpSpPr>
            <a:xfrm>
              <a:off x="2175981" y="6167071"/>
              <a:ext cx="1608067" cy="360201"/>
              <a:chOff x="2175981" y="6167071"/>
              <a:chExt cx="1608067" cy="360201"/>
            </a:xfrm>
          </p:grpSpPr>
          <p:sp>
            <p:nvSpPr>
              <p:cNvPr id="51" name="Forme en L 50">
                <a:extLst>
                  <a:ext uri="{FF2B5EF4-FFF2-40B4-BE49-F238E27FC236}">
                    <a16:creationId xmlns:a16="http://schemas.microsoft.com/office/drawing/2014/main" id="{A65409EC-BCBA-FD07-B7B0-59BAD6DFD39B}"/>
                  </a:ext>
                </a:extLst>
              </p:cNvPr>
              <p:cNvSpPr/>
              <p:nvPr/>
            </p:nvSpPr>
            <p:spPr>
              <a:xfrm rot="2880499">
                <a:off x="3424048" y="6167071"/>
                <a:ext cx="360000" cy="360000"/>
              </a:xfrm>
              <a:prstGeom prst="corner">
                <a:avLst>
                  <a:gd name="adj1" fmla="val 29716"/>
                  <a:gd name="adj2" fmla="val 31360"/>
                </a:avLst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Forme en L 51">
                <a:extLst>
                  <a:ext uri="{FF2B5EF4-FFF2-40B4-BE49-F238E27FC236}">
                    <a16:creationId xmlns:a16="http://schemas.microsoft.com/office/drawing/2014/main" id="{17E4C97C-F046-B8E3-FE56-67A9C7BC2905}"/>
                  </a:ext>
                </a:extLst>
              </p:cNvPr>
              <p:cNvSpPr/>
              <p:nvPr/>
            </p:nvSpPr>
            <p:spPr>
              <a:xfrm rot="2880499">
                <a:off x="2797803" y="6167272"/>
                <a:ext cx="360000" cy="360000"/>
              </a:xfrm>
              <a:prstGeom prst="corner">
                <a:avLst>
                  <a:gd name="adj1" fmla="val 29716"/>
                  <a:gd name="adj2" fmla="val 31360"/>
                </a:avLst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Forme en L 52">
                <a:extLst>
                  <a:ext uri="{FF2B5EF4-FFF2-40B4-BE49-F238E27FC236}">
                    <a16:creationId xmlns:a16="http://schemas.microsoft.com/office/drawing/2014/main" id="{48F89A8D-EF86-1B74-CA75-E0F9F517709B}"/>
                  </a:ext>
                </a:extLst>
              </p:cNvPr>
              <p:cNvSpPr/>
              <p:nvPr/>
            </p:nvSpPr>
            <p:spPr>
              <a:xfrm rot="2880499">
                <a:off x="2175981" y="6167072"/>
                <a:ext cx="360000" cy="360000"/>
              </a:xfrm>
              <a:prstGeom prst="corner">
                <a:avLst>
                  <a:gd name="adj1" fmla="val 29716"/>
                  <a:gd name="adj2" fmla="val 31360"/>
                </a:avLst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&amp;</a:t>
                </a:r>
              </a:p>
            </p:txBody>
          </p:sp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5CEBA546-C182-251B-BCFE-9DD8F90C9920}"/>
                </a:ext>
              </a:extLst>
            </p:cNvPr>
            <p:cNvGrpSpPr/>
            <p:nvPr/>
          </p:nvGrpSpPr>
          <p:grpSpPr>
            <a:xfrm>
              <a:off x="9759446" y="293427"/>
              <a:ext cx="1608067" cy="360201"/>
              <a:chOff x="2175981" y="6167071"/>
              <a:chExt cx="1608067" cy="360201"/>
            </a:xfrm>
          </p:grpSpPr>
          <p:sp>
            <p:nvSpPr>
              <p:cNvPr id="48" name="Forme en L 47">
                <a:extLst>
                  <a:ext uri="{FF2B5EF4-FFF2-40B4-BE49-F238E27FC236}">
                    <a16:creationId xmlns:a16="http://schemas.microsoft.com/office/drawing/2014/main" id="{86CD340E-5453-43BF-FD34-88EEA7031E70}"/>
                  </a:ext>
                </a:extLst>
              </p:cNvPr>
              <p:cNvSpPr/>
              <p:nvPr/>
            </p:nvSpPr>
            <p:spPr>
              <a:xfrm rot="2880499">
                <a:off x="3424048" y="6167071"/>
                <a:ext cx="360000" cy="360000"/>
              </a:xfrm>
              <a:prstGeom prst="corner">
                <a:avLst>
                  <a:gd name="adj1" fmla="val 29716"/>
                  <a:gd name="adj2" fmla="val 31360"/>
                </a:avLst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Forme en L 48">
                <a:extLst>
                  <a:ext uri="{FF2B5EF4-FFF2-40B4-BE49-F238E27FC236}">
                    <a16:creationId xmlns:a16="http://schemas.microsoft.com/office/drawing/2014/main" id="{8012C2FB-2113-A37E-EA0F-BB292159ED94}"/>
                  </a:ext>
                </a:extLst>
              </p:cNvPr>
              <p:cNvSpPr/>
              <p:nvPr/>
            </p:nvSpPr>
            <p:spPr>
              <a:xfrm rot="2880499">
                <a:off x="2797803" y="6167272"/>
                <a:ext cx="360000" cy="360000"/>
              </a:xfrm>
              <a:prstGeom prst="corner">
                <a:avLst>
                  <a:gd name="adj1" fmla="val 29716"/>
                  <a:gd name="adj2" fmla="val 31360"/>
                </a:avLst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Forme en L 49">
                <a:extLst>
                  <a:ext uri="{FF2B5EF4-FFF2-40B4-BE49-F238E27FC236}">
                    <a16:creationId xmlns:a16="http://schemas.microsoft.com/office/drawing/2014/main" id="{C84B002F-3EF2-5E7D-C3C1-74B1BFB97CD5}"/>
                  </a:ext>
                </a:extLst>
              </p:cNvPr>
              <p:cNvSpPr/>
              <p:nvPr/>
            </p:nvSpPr>
            <p:spPr>
              <a:xfrm rot="2880499">
                <a:off x="2175981" y="6167072"/>
                <a:ext cx="360000" cy="360000"/>
              </a:xfrm>
              <a:prstGeom prst="corner">
                <a:avLst>
                  <a:gd name="adj1" fmla="val 29716"/>
                  <a:gd name="adj2" fmla="val 31360"/>
                </a:avLst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&amp;</a:t>
                </a:r>
              </a:p>
            </p:txBody>
          </p:sp>
        </p:grpSp>
      </p:grpSp>
      <p:sp>
        <p:nvSpPr>
          <p:cNvPr id="60" name="Espace réservé du numéro de diapositive 59">
            <a:extLst>
              <a:ext uri="{FF2B5EF4-FFF2-40B4-BE49-F238E27FC236}">
                <a16:creationId xmlns:a16="http://schemas.microsoft.com/office/drawing/2014/main" id="{EBFE3363-15BE-06D0-1C03-0E9BDF75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4A504-858D-468F-887C-DA7E397D8CF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331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13C0E18-B312-1479-DCDB-9FF860B5D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23" y="0"/>
            <a:ext cx="121968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08E27191-13A4-6C1D-C497-B5AD5BBC1810}"/>
              </a:ext>
            </a:extLst>
          </p:cNvPr>
          <p:cNvSpPr txBox="1"/>
          <p:nvPr/>
        </p:nvSpPr>
        <p:spPr>
          <a:xfrm>
            <a:off x="-11724121" y="2321004"/>
            <a:ext cx="1135735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800" b="1" spc="-300" dirty="0">
                <a:solidFill>
                  <a:schemeClr val="bg1"/>
                </a:solidFill>
                <a:latin typeface="Berlin Sans FB Demi" panose="020E0802020502020306" pitchFamily="34" charset="0"/>
              </a:rPr>
              <a:t>ITERATION 3</a:t>
            </a:r>
            <a:endParaRPr lang="fr-FR" sz="2400" b="1" spc="-3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641DF91E-CE31-AB0D-0A92-9EDD4B216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" t="49095" r="19523" b="45269"/>
          <a:stretch>
            <a:fillRect/>
          </a:stretch>
        </p:blipFill>
        <p:spPr bwMode="auto">
          <a:xfrm>
            <a:off x="0" y="3366927"/>
            <a:ext cx="9807191" cy="386538"/>
          </a:xfrm>
          <a:custGeom>
            <a:avLst/>
            <a:gdLst>
              <a:gd name="connsiteX0" fmla="*/ 0 w 9807191"/>
              <a:gd name="connsiteY0" fmla="*/ 0 h 386538"/>
              <a:gd name="connsiteX1" fmla="*/ 9807191 w 9807191"/>
              <a:gd name="connsiteY1" fmla="*/ 0 h 386538"/>
              <a:gd name="connsiteX2" fmla="*/ 9807191 w 9807191"/>
              <a:gd name="connsiteY2" fmla="*/ 386538 h 386538"/>
              <a:gd name="connsiteX3" fmla="*/ 0 w 9807191"/>
              <a:gd name="connsiteY3" fmla="*/ 386538 h 3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07191" h="386538">
                <a:moveTo>
                  <a:pt x="0" y="0"/>
                </a:moveTo>
                <a:lnTo>
                  <a:pt x="9807191" y="0"/>
                </a:lnTo>
                <a:lnTo>
                  <a:pt x="9807191" y="386538"/>
                </a:lnTo>
                <a:lnTo>
                  <a:pt x="0" y="38653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119DF319-6AA9-E807-7F85-75D8954ED66F}"/>
              </a:ext>
            </a:extLst>
          </p:cNvPr>
          <p:cNvSpPr txBox="1"/>
          <p:nvPr/>
        </p:nvSpPr>
        <p:spPr>
          <a:xfrm>
            <a:off x="-10080494" y="3366927"/>
            <a:ext cx="764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pc="300" dirty="0">
                <a:solidFill>
                  <a:schemeClr val="bg1"/>
                </a:solidFill>
              </a:rPr>
              <a:t>Faure Solène – Renard Tanguy – Zhang Xin – Laury Lucie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5B2F46C-23BD-E953-05F8-9E926F69A138}"/>
              </a:ext>
            </a:extLst>
          </p:cNvPr>
          <p:cNvSpPr txBox="1"/>
          <p:nvPr/>
        </p:nvSpPr>
        <p:spPr>
          <a:xfrm>
            <a:off x="-11196631" y="2321003"/>
            <a:ext cx="107367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800" b="1" spc="-300" dirty="0">
                <a:solidFill>
                  <a:schemeClr val="bg1"/>
                </a:solidFill>
                <a:latin typeface="Berlin Sans FB Demi" panose="020E0802020502020306" pitchFamily="34" charset="0"/>
              </a:rPr>
              <a:t>I</a:t>
            </a:r>
            <a:endParaRPr lang="fr-FR" sz="2400" b="1" spc="-3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64BD7FE-B154-8AC9-D447-A7846A3716BD}"/>
              </a:ext>
            </a:extLst>
          </p:cNvPr>
          <p:cNvGrpSpPr/>
          <p:nvPr/>
        </p:nvGrpSpPr>
        <p:grpSpPr>
          <a:xfrm>
            <a:off x="-4822" y="7075747"/>
            <a:ext cx="12196822" cy="6009597"/>
            <a:chOff x="-4822" y="1197449"/>
            <a:chExt cx="12196822" cy="6009597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F9932252-656F-5453-24E3-BCC9E2B0769D}"/>
                </a:ext>
              </a:extLst>
            </p:cNvPr>
            <p:cNvSpPr/>
            <p:nvPr/>
          </p:nvSpPr>
          <p:spPr>
            <a:xfrm>
              <a:off x="-4822" y="2989006"/>
              <a:ext cx="12196822" cy="4218040"/>
            </a:xfrm>
            <a:custGeom>
              <a:avLst/>
              <a:gdLst>
                <a:gd name="connsiteX0" fmla="*/ 4822 w 12196822"/>
                <a:gd name="connsiteY0" fmla="*/ 0 h 4218040"/>
                <a:gd name="connsiteX1" fmla="*/ 6100822 w 12196822"/>
                <a:gd name="connsiteY1" fmla="*/ 1892720 h 4218040"/>
                <a:gd name="connsiteX2" fmla="*/ 12196822 w 12196822"/>
                <a:gd name="connsiteY2" fmla="*/ 0 h 4218040"/>
                <a:gd name="connsiteX3" fmla="*/ 12189069 w 12196822"/>
                <a:gd name="connsiteY3" fmla="*/ 106241 h 4218040"/>
                <a:gd name="connsiteX4" fmla="*/ 12196822 w 12196822"/>
                <a:gd name="connsiteY4" fmla="*/ 98322 h 4218040"/>
                <a:gd name="connsiteX5" fmla="*/ 12196822 w 12196822"/>
                <a:gd name="connsiteY5" fmla="*/ 3868993 h 4218040"/>
                <a:gd name="connsiteX6" fmla="*/ 8529834 w 12196822"/>
                <a:gd name="connsiteY6" fmla="*/ 3868993 h 4218040"/>
                <a:gd name="connsiteX7" fmla="*/ 8473660 w 12196822"/>
                <a:gd name="connsiteY7" fmla="*/ 3886565 h 4218040"/>
                <a:gd name="connsiteX8" fmla="*/ 6100822 w 12196822"/>
                <a:gd name="connsiteY8" fmla="*/ 4218040 h 4218040"/>
                <a:gd name="connsiteX9" fmla="*/ 3727984 w 12196822"/>
                <a:gd name="connsiteY9" fmla="*/ 3886565 h 4218040"/>
                <a:gd name="connsiteX10" fmla="*/ 3671809 w 12196822"/>
                <a:gd name="connsiteY10" fmla="*/ 3868993 h 4218040"/>
                <a:gd name="connsiteX11" fmla="*/ 0 w 12196822"/>
                <a:gd name="connsiteY11" fmla="*/ 3868993 h 4218040"/>
                <a:gd name="connsiteX12" fmla="*/ 0 w 12196822"/>
                <a:gd name="connsiteY12" fmla="*/ 98322 h 4218040"/>
                <a:gd name="connsiteX13" fmla="*/ 12963 w 12196822"/>
                <a:gd name="connsiteY13" fmla="*/ 111561 h 421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6822" h="4218040">
                  <a:moveTo>
                    <a:pt x="4822" y="0"/>
                  </a:moveTo>
                  <a:cubicBezTo>
                    <a:pt x="1553305" y="1203985"/>
                    <a:pt x="3771555" y="1892720"/>
                    <a:pt x="6100822" y="1892720"/>
                  </a:cubicBezTo>
                  <a:cubicBezTo>
                    <a:pt x="8430088" y="1892720"/>
                    <a:pt x="10648338" y="1203986"/>
                    <a:pt x="12196822" y="0"/>
                  </a:cubicBezTo>
                  <a:lnTo>
                    <a:pt x="12189069" y="106241"/>
                  </a:lnTo>
                  <a:lnTo>
                    <a:pt x="12196822" y="98322"/>
                  </a:lnTo>
                  <a:lnTo>
                    <a:pt x="12196822" y="3868993"/>
                  </a:lnTo>
                  <a:lnTo>
                    <a:pt x="8529834" y="3868993"/>
                  </a:lnTo>
                  <a:lnTo>
                    <a:pt x="8473660" y="3886565"/>
                  </a:lnTo>
                  <a:cubicBezTo>
                    <a:pt x="7744345" y="4100010"/>
                    <a:pt x="6942504" y="4218040"/>
                    <a:pt x="6100822" y="4218040"/>
                  </a:cubicBezTo>
                  <a:cubicBezTo>
                    <a:pt x="5259140" y="4218040"/>
                    <a:pt x="4457299" y="4100010"/>
                    <a:pt x="3727984" y="3886565"/>
                  </a:cubicBezTo>
                  <a:lnTo>
                    <a:pt x="3671809" y="3868993"/>
                  </a:lnTo>
                  <a:lnTo>
                    <a:pt x="0" y="3868993"/>
                  </a:lnTo>
                  <a:lnTo>
                    <a:pt x="0" y="98322"/>
                  </a:lnTo>
                  <a:lnTo>
                    <a:pt x="12963" y="11156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1DF65F04-E850-D020-4B92-674D75034C8A}"/>
                </a:ext>
              </a:extLst>
            </p:cNvPr>
            <p:cNvSpPr/>
            <p:nvPr/>
          </p:nvSpPr>
          <p:spPr>
            <a:xfrm>
              <a:off x="7369902" y="1796844"/>
              <a:ext cx="3504575" cy="40140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355600" dist="190500" dir="5400000" sx="98000" sy="98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5678CC2A-1534-9DC7-F0C9-E9180C75E0A4}"/>
                </a:ext>
              </a:extLst>
            </p:cNvPr>
            <p:cNvSpPr/>
            <p:nvPr/>
          </p:nvSpPr>
          <p:spPr>
            <a:xfrm>
              <a:off x="1317524" y="1796843"/>
              <a:ext cx="3504575" cy="40140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355600" dist="190500" dir="5400000" sx="98000" sy="98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Modèle 3D 16" descr="Plante en confiserie">
                  <a:extLst>
                    <a:ext uri="{FF2B5EF4-FFF2-40B4-BE49-F238E27FC236}">
                      <a16:creationId xmlns:a16="http://schemas.microsoft.com/office/drawing/2014/main" id="{29605F9C-1EDD-2D83-44DB-12A255B9BF6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07774725"/>
                    </p:ext>
                  </p:extLst>
                </p:nvPr>
              </p:nvGraphicFramePr>
              <p:xfrm>
                <a:off x="7074423" y="1197450"/>
                <a:ext cx="1715521" cy="1862697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715521" cy="1862697"/>
                      </a:xfrm>
                      <a:prstGeom prst="rect">
                        <a:avLst/>
                      </a:prstGeom>
                    </am3d:spPr>
                    <am3d:camera>
                      <am3d:pos x="0" y="0" z="686663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3294313" d="1000000"/>
                      <am3d:preTrans dx="0" dy="-9026936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967126" ay="1880982" az="1878257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255258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Modèle 3D 16" descr="Plante en confiserie">
                  <a:extLst>
                    <a:ext uri="{FF2B5EF4-FFF2-40B4-BE49-F238E27FC236}">
                      <a16:creationId xmlns:a16="http://schemas.microsoft.com/office/drawing/2014/main" id="{29605F9C-1EDD-2D83-44DB-12A255B9BF6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74423" y="7075748"/>
                  <a:ext cx="1715521" cy="1862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8" name="Modèle 3D 17" descr="Plante en confiserie">
                  <a:extLst>
                    <a:ext uri="{FF2B5EF4-FFF2-40B4-BE49-F238E27FC236}">
                      <a16:creationId xmlns:a16="http://schemas.microsoft.com/office/drawing/2014/main" id="{89DCAEEC-E3D6-F5D4-0013-8DFBFB270FE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11668607"/>
                    </p:ext>
                  </p:extLst>
                </p:nvPr>
              </p:nvGraphicFramePr>
              <p:xfrm>
                <a:off x="963930" y="1197449"/>
                <a:ext cx="1715521" cy="1862697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715521" cy="1862697"/>
                      </a:xfrm>
                      <a:prstGeom prst="rect">
                        <a:avLst/>
                      </a:prstGeom>
                    </am3d:spPr>
                    <am3d:camera>
                      <am3d:pos x="0" y="0" z="686663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3294313" d="1000000"/>
                      <am3d:preTrans dx="0" dy="-9026936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967126" ay="1880982" az="1878257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255258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8" name="Modèle 3D 17" descr="Plante en confiserie">
                  <a:extLst>
                    <a:ext uri="{FF2B5EF4-FFF2-40B4-BE49-F238E27FC236}">
                      <a16:creationId xmlns:a16="http://schemas.microsoft.com/office/drawing/2014/main" id="{89DCAEEC-E3D6-F5D4-0013-8DFBFB270FE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3930" y="7075747"/>
                  <a:ext cx="1715521" cy="186269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38C2A61A-B2AE-7733-9A8A-EB8C62F83BEC}"/>
                </a:ext>
              </a:extLst>
            </p:cNvPr>
            <p:cNvSpPr txBox="1"/>
            <p:nvPr/>
          </p:nvSpPr>
          <p:spPr>
            <a:xfrm>
              <a:off x="1317524" y="2777364"/>
              <a:ext cx="3504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Etude préalable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D626F2F0-392E-15F7-B0CF-877CB5D86A11}"/>
                </a:ext>
              </a:extLst>
            </p:cNvPr>
            <p:cNvSpPr txBox="1"/>
            <p:nvPr/>
          </p:nvSpPr>
          <p:spPr>
            <a:xfrm>
              <a:off x="7369902" y="2437752"/>
              <a:ext cx="351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Réalisé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62EC489A-6B2F-6AE6-B06D-07319ECDE8EC}"/>
                </a:ext>
              </a:extLst>
            </p:cNvPr>
            <p:cNvSpPr txBox="1"/>
            <p:nvPr/>
          </p:nvSpPr>
          <p:spPr>
            <a:xfrm>
              <a:off x="1317524" y="3264310"/>
              <a:ext cx="3504575" cy="167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dirty="0"/>
                <a:t>Communication des erreurs </a:t>
              </a:r>
            </a:p>
            <a:p>
              <a:pPr algn="ctr">
                <a:lnSpc>
                  <a:spcPct val="200000"/>
                </a:lnSpc>
              </a:pPr>
              <a:r>
                <a:rPr lang="fr-FR" dirty="0"/>
                <a:t>Affichage des arêtes à erreur</a:t>
              </a:r>
            </a:p>
            <a:p>
              <a:pPr algn="ctr">
                <a:lnSpc>
                  <a:spcPct val="200000"/>
                </a:lnSpc>
              </a:pPr>
              <a:r>
                <a:rPr lang="fr-FR" dirty="0"/>
                <a:t>Création d’un point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BE9A8A93-457F-1F0D-B639-02527194B4CA}"/>
                </a:ext>
              </a:extLst>
            </p:cNvPr>
            <p:cNvSpPr txBox="1"/>
            <p:nvPr/>
          </p:nvSpPr>
          <p:spPr>
            <a:xfrm>
              <a:off x="7361904" y="2835900"/>
              <a:ext cx="3512572" cy="278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dirty="0"/>
                <a:t>Communication des erreurs </a:t>
              </a:r>
            </a:p>
            <a:p>
              <a:pPr algn="ctr">
                <a:lnSpc>
                  <a:spcPct val="200000"/>
                </a:lnSpc>
              </a:pPr>
              <a:r>
                <a:rPr lang="fr-FR" dirty="0"/>
                <a:t>Affichage des arêtes à erreur</a:t>
              </a:r>
            </a:p>
            <a:p>
              <a:pPr algn="ctr">
                <a:lnSpc>
                  <a:spcPct val="200000"/>
                </a:lnSpc>
              </a:pPr>
              <a:r>
                <a:rPr lang="fr-FR" dirty="0"/>
                <a:t>Création d’un point</a:t>
              </a:r>
            </a:p>
            <a:p>
              <a:pPr algn="ctr">
                <a:lnSpc>
                  <a:spcPct val="200000"/>
                </a:lnSpc>
              </a:pPr>
              <a:r>
                <a:rPr lang="fr-FR" dirty="0"/>
                <a:t>Menu contextuel</a:t>
              </a:r>
            </a:p>
            <a:p>
              <a:pPr algn="ctr">
                <a:lnSpc>
                  <a:spcPct val="200000"/>
                </a:lnSpc>
              </a:pPr>
              <a:r>
                <a:rPr lang="fr-FR" dirty="0"/>
                <a:t>Responsive design</a:t>
              </a:r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E96CD964-068C-A4E3-5D1E-AE14C787AF53}"/>
              </a:ext>
            </a:extLst>
          </p:cNvPr>
          <p:cNvSpPr txBox="1"/>
          <p:nvPr/>
        </p:nvSpPr>
        <p:spPr>
          <a:xfrm>
            <a:off x="-2137935" y="2321002"/>
            <a:ext cx="107367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800" b="1" spc="-300" dirty="0">
                <a:solidFill>
                  <a:schemeClr val="bg1"/>
                </a:solidFill>
                <a:latin typeface="Berlin Sans FB Demi" panose="020E0802020502020306" pitchFamily="34" charset="0"/>
              </a:rPr>
              <a:t>3</a:t>
            </a:r>
            <a:endParaRPr lang="fr-FR" sz="2400" b="1" spc="-3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D246A867-B317-2543-AFC6-AAEA1BB3A922}"/>
              </a:ext>
            </a:extLst>
          </p:cNvPr>
          <p:cNvGrpSpPr/>
          <p:nvPr/>
        </p:nvGrpSpPr>
        <p:grpSpPr>
          <a:xfrm>
            <a:off x="553110" y="0"/>
            <a:ext cx="11638890" cy="6858000"/>
            <a:chOff x="553110" y="0"/>
            <a:chExt cx="11638890" cy="6858000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D372428F-069A-B766-661E-E82E0A3F32F3}"/>
                </a:ext>
              </a:extLst>
            </p:cNvPr>
            <p:cNvGrpSpPr/>
            <p:nvPr/>
          </p:nvGrpSpPr>
          <p:grpSpPr>
            <a:xfrm>
              <a:off x="553110" y="0"/>
              <a:ext cx="11638890" cy="6858000"/>
              <a:chOff x="553110" y="0"/>
              <a:chExt cx="11638890" cy="68580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73054A-9F86-DB69-E65D-56514AB6A41E}"/>
                  </a:ext>
                </a:extLst>
              </p:cNvPr>
              <p:cNvSpPr/>
              <p:nvPr/>
            </p:nvSpPr>
            <p:spPr>
              <a:xfrm>
                <a:off x="4532671" y="0"/>
                <a:ext cx="7659329" cy="6858000"/>
              </a:xfrm>
              <a:prstGeom prst="rect">
                <a:avLst/>
              </a:prstGeom>
              <a:solidFill>
                <a:srgbClr val="789286"/>
              </a:solidFill>
              <a:ln>
                <a:solidFill>
                  <a:srgbClr val="7892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7932524-4F2B-AB19-D524-A6EAB732D84E}"/>
                  </a:ext>
                </a:extLst>
              </p:cNvPr>
              <p:cNvSpPr txBox="1"/>
              <p:nvPr/>
            </p:nvSpPr>
            <p:spPr>
              <a:xfrm>
                <a:off x="4532672" y="1541877"/>
                <a:ext cx="71013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spc="300" dirty="0">
                    <a:solidFill>
                      <a:schemeClr val="bg1"/>
                    </a:solidFill>
                    <a:latin typeface="Aptos Black" panose="020F0502020204030204" pitchFamily="34" charset="0"/>
                  </a:rPr>
                  <a:t>Objectif de l’itération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193D74A-29F9-BF09-6140-F3551BBB5271}"/>
                  </a:ext>
                </a:extLst>
              </p:cNvPr>
              <p:cNvSpPr/>
              <p:nvPr/>
            </p:nvSpPr>
            <p:spPr>
              <a:xfrm>
                <a:off x="553110" y="947054"/>
                <a:ext cx="11080955" cy="4963886"/>
              </a:xfrm>
              <a:prstGeom prst="rect">
                <a:avLst/>
              </a:prstGeom>
              <a:noFill/>
              <a:ln w="38100">
                <a:gradFill flip="none" rotWithShape="1">
                  <a:gsLst>
                    <a:gs pos="12000">
                      <a:srgbClr val="FFFFFF">
                        <a:alpha val="0"/>
                      </a:srgbClr>
                    </a:gs>
                    <a:gs pos="39000">
                      <a:srgbClr val="FFFFFF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10EE2CB-CE79-753D-DCC3-667D90FDB1E6}"/>
                  </a:ext>
                </a:extLst>
              </p:cNvPr>
              <p:cNvSpPr txBox="1"/>
              <p:nvPr/>
            </p:nvSpPr>
            <p:spPr>
              <a:xfrm>
                <a:off x="4532672" y="2655803"/>
                <a:ext cx="7101394" cy="258532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dirty="0">
                    <a:solidFill>
                      <a:schemeClr val="bg1"/>
                    </a:solidFill>
                  </a:rPr>
                  <a:t>Détection des problèmes</a:t>
                </a:r>
              </a:p>
              <a:p>
                <a:pPr algn="ctr"/>
                <a:endParaRPr lang="fr-FR" dirty="0">
                  <a:solidFill>
                    <a:schemeClr val="bg1"/>
                  </a:solidFill>
                </a:endParaRPr>
              </a:p>
              <a:p>
                <a:pPr algn="ctr"/>
                <a:endParaRPr lang="fr-FR" dirty="0">
                  <a:solidFill>
                    <a:schemeClr val="bg1"/>
                  </a:solidFill>
                </a:endParaRPr>
              </a:p>
              <a:p>
                <a:pPr algn="ctr"/>
                <a:endParaRPr lang="fr-FR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fr-FR" dirty="0">
                    <a:solidFill>
                      <a:schemeClr val="bg1"/>
                    </a:solidFill>
                  </a:rPr>
                  <a:t>Affichage et communication des erreurs</a:t>
                </a:r>
              </a:p>
              <a:p>
                <a:pPr algn="ctr"/>
                <a:endParaRPr lang="fr-FR" dirty="0">
                  <a:solidFill>
                    <a:schemeClr val="bg1"/>
                  </a:solidFill>
                </a:endParaRPr>
              </a:p>
              <a:p>
                <a:pPr algn="ctr"/>
                <a:endParaRPr lang="fr-FR" dirty="0">
                  <a:solidFill>
                    <a:schemeClr val="bg1"/>
                  </a:solidFill>
                </a:endParaRPr>
              </a:p>
              <a:p>
                <a:pPr algn="ctr"/>
                <a:endParaRPr lang="fr-FR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fr-FR" dirty="0">
                    <a:solidFill>
                      <a:schemeClr val="bg1"/>
                    </a:solidFill>
                  </a:rPr>
                  <a:t>Modification de l’objet 3D</a:t>
                </a:r>
              </a:p>
            </p:txBody>
          </p:sp>
          <p:cxnSp>
            <p:nvCxnSpPr>
              <p:cNvPr id="11" name="Connecteur droit 10">
                <a:extLst>
                  <a:ext uri="{FF2B5EF4-FFF2-40B4-BE49-F238E27FC236}">
                    <a16:creationId xmlns:a16="http://schemas.microsoft.com/office/drawing/2014/main" id="{862AD854-3BF2-F936-22FA-F0250E99A047}"/>
                  </a:ext>
                </a:extLst>
              </p:cNvPr>
              <p:cNvCxnSpPr/>
              <p:nvPr/>
            </p:nvCxnSpPr>
            <p:spPr>
              <a:xfrm>
                <a:off x="6617111" y="3394723"/>
                <a:ext cx="3018503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70B01C47-24A5-104B-05B2-5ADB5DC682C8}"/>
                  </a:ext>
                </a:extLst>
              </p:cNvPr>
              <p:cNvCxnSpPr/>
              <p:nvPr/>
            </p:nvCxnSpPr>
            <p:spPr>
              <a:xfrm>
                <a:off x="6641695" y="4510685"/>
                <a:ext cx="3018503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3054B7D2-8821-E588-7B20-2C5E956D8666}"/>
                </a:ext>
              </a:extLst>
            </p:cNvPr>
            <p:cNvGrpSpPr/>
            <p:nvPr/>
          </p:nvGrpSpPr>
          <p:grpSpPr>
            <a:xfrm>
              <a:off x="2175981" y="6167071"/>
              <a:ext cx="1608067" cy="360201"/>
              <a:chOff x="2175981" y="6167071"/>
              <a:chExt cx="1608067" cy="360201"/>
            </a:xfrm>
          </p:grpSpPr>
          <p:sp>
            <p:nvSpPr>
              <p:cNvPr id="16" name="Forme en L 15">
                <a:extLst>
                  <a:ext uri="{FF2B5EF4-FFF2-40B4-BE49-F238E27FC236}">
                    <a16:creationId xmlns:a16="http://schemas.microsoft.com/office/drawing/2014/main" id="{60EC027C-4C85-3081-42FB-5D224CB42D9A}"/>
                  </a:ext>
                </a:extLst>
              </p:cNvPr>
              <p:cNvSpPr/>
              <p:nvPr/>
            </p:nvSpPr>
            <p:spPr>
              <a:xfrm rot="2880499">
                <a:off x="3424048" y="6167071"/>
                <a:ext cx="360000" cy="360000"/>
              </a:xfrm>
              <a:prstGeom prst="corner">
                <a:avLst>
                  <a:gd name="adj1" fmla="val 29716"/>
                  <a:gd name="adj2" fmla="val 31360"/>
                </a:avLst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Forme en L 22">
                <a:extLst>
                  <a:ext uri="{FF2B5EF4-FFF2-40B4-BE49-F238E27FC236}">
                    <a16:creationId xmlns:a16="http://schemas.microsoft.com/office/drawing/2014/main" id="{26781A00-B5B5-1C86-ECBA-8DCDB6889045}"/>
                  </a:ext>
                </a:extLst>
              </p:cNvPr>
              <p:cNvSpPr/>
              <p:nvPr/>
            </p:nvSpPr>
            <p:spPr>
              <a:xfrm rot="2880499">
                <a:off x="2797803" y="6167272"/>
                <a:ext cx="360000" cy="360000"/>
              </a:xfrm>
              <a:prstGeom prst="corner">
                <a:avLst>
                  <a:gd name="adj1" fmla="val 29716"/>
                  <a:gd name="adj2" fmla="val 31360"/>
                </a:avLst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orme en L 23">
                <a:extLst>
                  <a:ext uri="{FF2B5EF4-FFF2-40B4-BE49-F238E27FC236}">
                    <a16:creationId xmlns:a16="http://schemas.microsoft.com/office/drawing/2014/main" id="{69F46277-B06D-FC1B-9F73-F7338A36E58D}"/>
                  </a:ext>
                </a:extLst>
              </p:cNvPr>
              <p:cNvSpPr/>
              <p:nvPr/>
            </p:nvSpPr>
            <p:spPr>
              <a:xfrm rot="2880499">
                <a:off x="2175981" y="6167072"/>
                <a:ext cx="360000" cy="360000"/>
              </a:xfrm>
              <a:prstGeom prst="corner">
                <a:avLst>
                  <a:gd name="adj1" fmla="val 29716"/>
                  <a:gd name="adj2" fmla="val 31360"/>
                </a:avLst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&amp;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5E49C3C-947F-296D-B728-9A159FAA1819}"/>
                </a:ext>
              </a:extLst>
            </p:cNvPr>
            <p:cNvGrpSpPr/>
            <p:nvPr/>
          </p:nvGrpSpPr>
          <p:grpSpPr>
            <a:xfrm>
              <a:off x="9759446" y="293427"/>
              <a:ext cx="1608067" cy="360201"/>
              <a:chOff x="2175981" y="6167071"/>
              <a:chExt cx="1608067" cy="360201"/>
            </a:xfrm>
          </p:grpSpPr>
          <p:sp>
            <p:nvSpPr>
              <p:cNvPr id="32" name="Forme en L 31">
                <a:extLst>
                  <a:ext uri="{FF2B5EF4-FFF2-40B4-BE49-F238E27FC236}">
                    <a16:creationId xmlns:a16="http://schemas.microsoft.com/office/drawing/2014/main" id="{25A1CE4A-8F40-8608-1046-801B40977F80}"/>
                  </a:ext>
                </a:extLst>
              </p:cNvPr>
              <p:cNvSpPr/>
              <p:nvPr/>
            </p:nvSpPr>
            <p:spPr>
              <a:xfrm rot="2880499">
                <a:off x="3424048" y="6167071"/>
                <a:ext cx="360000" cy="360000"/>
              </a:xfrm>
              <a:prstGeom prst="corner">
                <a:avLst>
                  <a:gd name="adj1" fmla="val 29716"/>
                  <a:gd name="adj2" fmla="val 31360"/>
                </a:avLst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Forme en L 32">
                <a:extLst>
                  <a:ext uri="{FF2B5EF4-FFF2-40B4-BE49-F238E27FC236}">
                    <a16:creationId xmlns:a16="http://schemas.microsoft.com/office/drawing/2014/main" id="{430C40C4-3138-24D5-5BE8-51497A031F5A}"/>
                  </a:ext>
                </a:extLst>
              </p:cNvPr>
              <p:cNvSpPr/>
              <p:nvPr/>
            </p:nvSpPr>
            <p:spPr>
              <a:xfrm rot="2880499">
                <a:off x="2797803" y="6167272"/>
                <a:ext cx="360000" cy="360000"/>
              </a:xfrm>
              <a:prstGeom prst="corner">
                <a:avLst>
                  <a:gd name="adj1" fmla="val 29716"/>
                  <a:gd name="adj2" fmla="val 31360"/>
                </a:avLst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Forme en L 33">
                <a:extLst>
                  <a:ext uri="{FF2B5EF4-FFF2-40B4-BE49-F238E27FC236}">
                    <a16:creationId xmlns:a16="http://schemas.microsoft.com/office/drawing/2014/main" id="{3E047F68-CA71-4732-E5C1-6553E6D36291}"/>
                  </a:ext>
                </a:extLst>
              </p:cNvPr>
              <p:cNvSpPr/>
              <p:nvPr/>
            </p:nvSpPr>
            <p:spPr>
              <a:xfrm rot="2880499">
                <a:off x="2175981" y="6167072"/>
                <a:ext cx="360000" cy="360000"/>
              </a:xfrm>
              <a:prstGeom prst="corner">
                <a:avLst>
                  <a:gd name="adj1" fmla="val 29716"/>
                  <a:gd name="adj2" fmla="val 31360"/>
                </a:avLst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&amp;</a:t>
                </a:r>
              </a:p>
            </p:txBody>
          </p:sp>
        </p:grpSp>
      </p:grpSp>
      <p:sp>
        <p:nvSpPr>
          <p:cNvPr id="36" name="Espace réservé du numéro de diapositive 35">
            <a:extLst>
              <a:ext uri="{FF2B5EF4-FFF2-40B4-BE49-F238E27FC236}">
                <a16:creationId xmlns:a16="http://schemas.microsoft.com/office/drawing/2014/main" id="{859E60B0-350B-8799-3C64-A66EF1CE2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4A504-858D-468F-887C-DA7E397D8CF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405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71D7C7EF-6500-01F3-B2DC-07C0A1BD1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68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e 34">
            <a:extLst>
              <a:ext uri="{FF2B5EF4-FFF2-40B4-BE49-F238E27FC236}">
                <a16:creationId xmlns:a16="http://schemas.microsoft.com/office/drawing/2014/main" id="{0D4960D7-FFE0-36A4-308F-85CF47A8CFF3}"/>
              </a:ext>
            </a:extLst>
          </p:cNvPr>
          <p:cNvGrpSpPr/>
          <p:nvPr/>
        </p:nvGrpSpPr>
        <p:grpSpPr>
          <a:xfrm>
            <a:off x="-4822" y="1197449"/>
            <a:ext cx="12196822" cy="6009597"/>
            <a:chOff x="-4822" y="1197449"/>
            <a:chExt cx="12196822" cy="6009597"/>
          </a:xfrm>
        </p:grpSpPr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0E4A2983-F43F-00E9-09E9-F3CAF43FB798}"/>
                </a:ext>
              </a:extLst>
            </p:cNvPr>
            <p:cNvSpPr/>
            <p:nvPr/>
          </p:nvSpPr>
          <p:spPr>
            <a:xfrm>
              <a:off x="-4822" y="2989006"/>
              <a:ext cx="12196822" cy="4218040"/>
            </a:xfrm>
            <a:custGeom>
              <a:avLst/>
              <a:gdLst>
                <a:gd name="connsiteX0" fmla="*/ 4822 w 12196822"/>
                <a:gd name="connsiteY0" fmla="*/ 0 h 4218040"/>
                <a:gd name="connsiteX1" fmla="*/ 6100822 w 12196822"/>
                <a:gd name="connsiteY1" fmla="*/ 1892720 h 4218040"/>
                <a:gd name="connsiteX2" fmla="*/ 12196822 w 12196822"/>
                <a:gd name="connsiteY2" fmla="*/ 0 h 4218040"/>
                <a:gd name="connsiteX3" fmla="*/ 12189069 w 12196822"/>
                <a:gd name="connsiteY3" fmla="*/ 106241 h 4218040"/>
                <a:gd name="connsiteX4" fmla="*/ 12196822 w 12196822"/>
                <a:gd name="connsiteY4" fmla="*/ 98322 h 4218040"/>
                <a:gd name="connsiteX5" fmla="*/ 12196822 w 12196822"/>
                <a:gd name="connsiteY5" fmla="*/ 3868993 h 4218040"/>
                <a:gd name="connsiteX6" fmla="*/ 8529834 w 12196822"/>
                <a:gd name="connsiteY6" fmla="*/ 3868993 h 4218040"/>
                <a:gd name="connsiteX7" fmla="*/ 8473660 w 12196822"/>
                <a:gd name="connsiteY7" fmla="*/ 3886565 h 4218040"/>
                <a:gd name="connsiteX8" fmla="*/ 6100822 w 12196822"/>
                <a:gd name="connsiteY8" fmla="*/ 4218040 h 4218040"/>
                <a:gd name="connsiteX9" fmla="*/ 3727984 w 12196822"/>
                <a:gd name="connsiteY9" fmla="*/ 3886565 h 4218040"/>
                <a:gd name="connsiteX10" fmla="*/ 3671809 w 12196822"/>
                <a:gd name="connsiteY10" fmla="*/ 3868993 h 4218040"/>
                <a:gd name="connsiteX11" fmla="*/ 0 w 12196822"/>
                <a:gd name="connsiteY11" fmla="*/ 3868993 h 4218040"/>
                <a:gd name="connsiteX12" fmla="*/ 0 w 12196822"/>
                <a:gd name="connsiteY12" fmla="*/ 98322 h 4218040"/>
                <a:gd name="connsiteX13" fmla="*/ 12963 w 12196822"/>
                <a:gd name="connsiteY13" fmla="*/ 111561 h 421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6822" h="4218040">
                  <a:moveTo>
                    <a:pt x="4822" y="0"/>
                  </a:moveTo>
                  <a:cubicBezTo>
                    <a:pt x="1553305" y="1203985"/>
                    <a:pt x="3771555" y="1892720"/>
                    <a:pt x="6100822" y="1892720"/>
                  </a:cubicBezTo>
                  <a:cubicBezTo>
                    <a:pt x="8430088" y="1892720"/>
                    <a:pt x="10648338" y="1203986"/>
                    <a:pt x="12196822" y="0"/>
                  </a:cubicBezTo>
                  <a:lnTo>
                    <a:pt x="12189069" y="106241"/>
                  </a:lnTo>
                  <a:lnTo>
                    <a:pt x="12196822" y="98322"/>
                  </a:lnTo>
                  <a:lnTo>
                    <a:pt x="12196822" y="3868993"/>
                  </a:lnTo>
                  <a:lnTo>
                    <a:pt x="8529834" y="3868993"/>
                  </a:lnTo>
                  <a:lnTo>
                    <a:pt x="8473660" y="3886565"/>
                  </a:lnTo>
                  <a:cubicBezTo>
                    <a:pt x="7744345" y="4100010"/>
                    <a:pt x="6942504" y="4218040"/>
                    <a:pt x="6100822" y="4218040"/>
                  </a:cubicBezTo>
                  <a:cubicBezTo>
                    <a:pt x="5259140" y="4218040"/>
                    <a:pt x="4457299" y="4100010"/>
                    <a:pt x="3727984" y="3886565"/>
                  </a:cubicBezTo>
                  <a:lnTo>
                    <a:pt x="3671809" y="3868993"/>
                  </a:lnTo>
                  <a:lnTo>
                    <a:pt x="0" y="3868993"/>
                  </a:lnTo>
                  <a:lnTo>
                    <a:pt x="0" y="98322"/>
                  </a:lnTo>
                  <a:lnTo>
                    <a:pt x="12963" y="11156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F6D8AA18-948B-C8C3-E3D0-553AA0A032F9}"/>
                </a:ext>
              </a:extLst>
            </p:cNvPr>
            <p:cNvSpPr/>
            <p:nvPr/>
          </p:nvSpPr>
          <p:spPr>
            <a:xfrm>
              <a:off x="7369902" y="1796844"/>
              <a:ext cx="3504575" cy="40140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355600" dist="190500" dir="5400000" sx="98000" sy="98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5B4EEC46-B3A6-0B25-E734-A1BD4FD364C5}"/>
                </a:ext>
              </a:extLst>
            </p:cNvPr>
            <p:cNvSpPr/>
            <p:nvPr/>
          </p:nvSpPr>
          <p:spPr>
            <a:xfrm>
              <a:off x="1317524" y="1796843"/>
              <a:ext cx="3504575" cy="40140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355600" dist="190500" dir="5400000" sx="98000" sy="98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1" name="Modèle 3D 20" descr="Plante en confiserie">
                  <a:extLst>
                    <a:ext uri="{FF2B5EF4-FFF2-40B4-BE49-F238E27FC236}">
                      <a16:creationId xmlns:a16="http://schemas.microsoft.com/office/drawing/2014/main" id="{3F0468A5-1ED0-E975-84FA-79453383980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72142021"/>
                    </p:ext>
                  </p:extLst>
                </p:nvPr>
              </p:nvGraphicFramePr>
              <p:xfrm>
                <a:off x="7074423" y="1197450"/>
                <a:ext cx="1715521" cy="1862697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715521" cy="1862697"/>
                      </a:xfrm>
                      <a:prstGeom prst="rect">
                        <a:avLst/>
                      </a:prstGeom>
                    </am3d:spPr>
                    <am3d:camera>
                      <am3d:pos x="0" y="0" z="686663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3294313" d="1000000"/>
                      <am3d:preTrans dx="0" dy="-9026936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967126" ay="1880982" az="1878257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255258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1" name="Modèle 3D 20" descr="Plante en confiserie">
                  <a:extLst>
                    <a:ext uri="{FF2B5EF4-FFF2-40B4-BE49-F238E27FC236}">
                      <a16:creationId xmlns:a16="http://schemas.microsoft.com/office/drawing/2014/main" id="{3F0468A5-1ED0-E975-84FA-79453383980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74423" y="1197450"/>
                  <a:ext cx="1715521" cy="1862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0" name="Modèle 3D 29" descr="Plante en confiserie">
                  <a:extLst>
                    <a:ext uri="{FF2B5EF4-FFF2-40B4-BE49-F238E27FC236}">
                      <a16:creationId xmlns:a16="http://schemas.microsoft.com/office/drawing/2014/main" id="{72D2013D-E773-925E-0E23-E46691AE2D6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21559405"/>
                    </p:ext>
                  </p:extLst>
                </p:nvPr>
              </p:nvGraphicFramePr>
              <p:xfrm>
                <a:off x="963930" y="1197449"/>
                <a:ext cx="1715521" cy="1862697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715521" cy="1862697"/>
                      </a:xfrm>
                      <a:prstGeom prst="rect">
                        <a:avLst/>
                      </a:prstGeom>
                    </am3d:spPr>
                    <am3d:camera>
                      <am3d:pos x="0" y="0" z="686663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3294313" d="1000000"/>
                      <am3d:preTrans dx="0" dy="-9026936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967126" ay="1880982" az="1878257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255258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0" name="Modèle 3D 29" descr="Plante en confiserie">
                  <a:extLst>
                    <a:ext uri="{FF2B5EF4-FFF2-40B4-BE49-F238E27FC236}">
                      <a16:creationId xmlns:a16="http://schemas.microsoft.com/office/drawing/2014/main" id="{72D2013D-E773-925E-0E23-E46691AE2D6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3930" y="1197449"/>
                  <a:ext cx="1715521" cy="186269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E1B4E444-E085-9A04-B61F-FC116806E48A}"/>
                </a:ext>
              </a:extLst>
            </p:cNvPr>
            <p:cNvSpPr txBox="1"/>
            <p:nvPr/>
          </p:nvSpPr>
          <p:spPr>
            <a:xfrm>
              <a:off x="1317524" y="2777364"/>
              <a:ext cx="3504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Etude préalable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43BD7E6F-08C8-F3BC-FF99-CCED4BD6472A}"/>
                </a:ext>
              </a:extLst>
            </p:cNvPr>
            <p:cNvSpPr txBox="1"/>
            <p:nvPr/>
          </p:nvSpPr>
          <p:spPr>
            <a:xfrm>
              <a:off x="7369902" y="2437752"/>
              <a:ext cx="351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Réalisé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6BDEBCB-E07B-86E7-967B-84DB23AD7D81}"/>
                </a:ext>
              </a:extLst>
            </p:cNvPr>
            <p:cNvSpPr txBox="1"/>
            <p:nvPr/>
          </p:nvSpPr>
          <p:spPr>
            <a:xfrm>
              <a:off x="1317524" y="3264310"/>
              <a:ext cx="3504575" cy="167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dirty="0"/>
                <a:t>Communication des erreurs </a:t>
              </a:r>
            </a:p>
            <a:p>
              <a:pPr algn="ctr">
                <a:lnSpc>
                  <a:spcPct val="200000"/>
                </a:lnSpc>
              </a:pPr>
              <a:r>
                <a:rPr lang="fr-FR" dirty="0"/>
                <a:t>Affichage des arêtes à erreur</a:t>
              </a:r>
            </a:p>
            <a:p>
              <a:pPr algn="ctr">
                <a:lnSpc>
                  <a:spcPct val="200000"/>
                </a:lnSpc>
              </a:pPr>
              <a:r>
                <a:rPr lang="fr-FR" dirty="0"/>
                <a:t>Création d’un point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F8D52EB4-F15D-D813-D998-8F642359BCC9}"/>
                </a:ext>
              </a:extLst>
            </p:cNvPr>
            <p:cNvSpPr txBox="1"/>
            <p:nvPr/>
          </p:nvSpPr>
          <p:spPr>
            <a:xfrm>
              <a:off x="7361904" y="2835900"/>
              <a:ext cx="3512572" cy="278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dirty="0"/>
                <a:t>Communication des erreurs </a:t>
              </a:r>
            </a:p>
            <a:p>
              <a:pPr algn="ctr">
                <a:lnSpc>
                  <a:spcPct val="200000"/>
                </a:lnSpc>
              </a:pPr>
              <a:r>
                <a:rPr lang="fr-FR" dirty="0"/>
                <a:t>Affichage des arêtes à erreur</a:t>
              </a:r>
            </a:p>
            <a:p>
              <a:pPr algn="ctr">
                <a:lnSpc>
                  <a:spcPct val="200000"/>
                </a:lnSpc>
              </a:pPr>
              <a:r>
                <a:rPr lang="fr-FR" dirty="0"/>
                <a:t>Création d’un point</a:t>
              </a:r>
            </a:p>
            <a:p>
              <a:pPr algn="ctr">
                <a:lnSpc>
                  <a:spcPct val="200000"/>
                </a:lnSpc>
              </a:pPr>
              <a:r>
                <a:rPr lang="fr-FR" dirty="0"/>
                <a:t>Menu contextuel</a:t>
              </a:r>
            </a:p>
            <a:p>
              <a:pPr algn="ctr">
                <a:lnSpc>
                  <a:spcPct val="200000"/>
                </a:lnSpc>
              </a:pPr>
              <a:r>
                <a:rPr lang="fr-FR" dirty="0"/>
                <a:t>Responsive design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BFFEEEA8-A2C0-C04D-65E6-5AC65002F6C8}"/>
              </a:ext>
            </a:extLst>
          </p:cNvPr>
          <p:cNvGrpSpPr/>
          <p:nvPr/>
        </p:nvGrpSpPr>
        <p:grpSpPr>
          <a:xfrm>
            <a:off x="553110" y="-7629860"/>
            <a:ext cx="11638890" cy="6858000"/>
            <a:chOff x="553110" y="0"/>
            <a:chExt cx="11638890" cy="6858000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F0963ED3-64D2-8EEC-5C64-791E5DF385D2}"/>
                </a:ext>
              </a:extLst>
            </p:cNvPr>
            <p:cNvGrpSpPr/>
            <p:nvPr/>
          </p:nvGrpSpPr>
          <p:grpSpPr>
            <a:xfrm>
              <a:off x="553110" y="0"/>
              <a:ext cx="11638890" cy="6858000"/>
              <a:chOff x="553110" y="0"/>
              <a:chExt cx="11638890" cy="6858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65EDEAA-0E39-991F-EB54-E26FF3504872}"/>
                  </a:ext>
                </a:extLst>
              </p:cNvPr>
              <p:cNvSpPr/>
              <p:nvPr/>
            </p:nvSpPr>
            <p:spPr>
              <a:xfrm>
                <a:off x="4532671" y="0"/>
                <a:ext cx="7659329" cy="6858000"/>
              </a:xfrm>
              <a:prstGeom prst="rect">
                <a:avLst/>
              </a:prstGeom>
              <a:solidFill>
                <a:srgbClr val="789286"/>
              </a:solidFill>
              <a:ln>
                <a:solidFill>
                  <a:srgbClr val="7892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4C689097-BFE7-B728-0767-F7D015742EA1}"/>
                  </a:ext>
                </a:extLst>
              </p:cNvPr>
              <p:cNvSpPr txBox="1"/>
              <p:nvPr/>
            </p:nvSpPr>
            <p:spPr>
              <a:xfrm>
                <a:off x="4532672" y="1541877"/>
                <a:ext cx="71013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spc="300" dirty="0">
                    <a:solidFill>
                      <a:schemeClr val="bg1"/>
                    </a:solidFill>
                    <a:latin typeface="Aptos Black" panose="020F0502020204030204" pitchFamily="34" charset="0"/>
                  </a:rPr>
                  <a:t>Objectif de l’itération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0B75038-702D-9B7D-572B-4CB834BDE7C7}"/>
                  </a:ext>
                </a:extLst>
              </p:cNvPr>
              <p:cNvSpPr/>
              <p:nvPr/>
            </p:nvSpPr>
            <p:spPr>
              <a:xfrm>
                <a:off x="553110" y="947054"/>
                <a:ext cx="11080955" cy="4963886"/>
              </a:xfrm>
              <a:prstGeom prst="rect">
                <a:avLst/>
              </a:prstGeom>
              <a:noFill/>
              <a:ln w="38100">
                <a:gradFill flip="none" rotWithShape="1">
                  <a:gsLst>
                    <a:gs pos="12000">
                      <a:srgbClr val="FFFFFF">
                        <a:alpha val="0"/>
                      </a:srgbClr>
                    </a:gs>
                    <a:gs pos="39000">
                      <a:srgbClr val="FFFFFF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14B22B09-5008-8598-0CEA-EBD9F0129219}"/>
                  </a:ext>
                </a:extLst>
              </p:cNvPr>
              <p:cNvSpPr txBox="1"/>
              <p:nvPr/>
            </p:nvSpPr>
            <p:spPr>
              <a:xfrm>
                <a:off x="4532672" y="2655803"/>
                <a:ext cx="7101394" cy="258532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dirty="0">
                    <a:solidFill>
                      <a:schemeClr val="bg1"/>
                    </a:solidFill>
                  </a:rPr>
                  <a:t>Détection des problèmes</a:t>
                </a:r>
              </a:p>
              <a:p>
                <a:pPr algn="ctr"/>
                <a:endParaRPr lang="fr-FR" dirty="0">
                  <a:solidFill>
                    <a:schemeClr val="bg1"/>
                  </a:solidFill>
                </a:endParaRPr>
              </a:p>
              <a:p>
                <a:pPr algn="ctr"/>
                <a:endParaRPr lang="fr-FR" dirty="0">
                  <a:solidFill>
                    <a:schemeClr val="bg1"/>
                  </a:solidFill>
                </a:endParaRPr>
              </a:p>
              <a:p>
                <a:pPr algn="ctr"/>
                <a:endParaRPr lang="fr-FR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fr-FR" dirty="0">
                    <a:solidFill>
                      <a:schemeClr val="bg1"/>
                    </a:solidFill>
                  </a:rPr>
                  <a:t>Affichage et communication des erreurs</a:t>
                </a:r>
              </a:p>
              <a:p>
                <a:pPr algn="ctr"/>
                <a:endParaRPr lang="fr-FR" dirty="0">
                  <a:solidFill>
                    <a:schemeClr val="bg1"/>
                  </a:solidFill>
                </a:endParaRPr>
              </a:p>
              <a:p>
                <a:pPr algn="ctr"/>
                <a:endParaRPr lang="fr-FR" dirty="0">
                  <a:solidFill>
                    <a:schemeClr val="bg1"/>
                  </a:solidFill>
                </a:endParaRPr>
              </a:p>
              <a:p>
                <a:pPr algn="ctr"/>
                <a:endParaRPr lang="fr-FR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fr-FR" dirty="0">
                    <a:solidFill>
                      <a:schemeClr val="bg1"/>
                    </a:solidFill>
                  </a:rPr>
                  <a:t>Modification de l’objet 3D</a:t>
                </a:r>
              </a:p>
            </p:txBody>
          </p:sp>
          <p:cxnSp>
            <p:nvCxnSpPr>
              <p:cNvPr id="28" name="Connecteur droit 27">
                <a:extLst>
                  <a:ext uri="{FF2B5EF4-FFF2-40B4-BE49-F238E27FC236}">
                    <a16:creationId xmlns:a16="http://schemas.microsoft.com/office/drawing/2014/main" id="{2AAE302C-7CC4-6675-C669-2077A10ECB0C}"/>
                  </a:ext>
                </a:extLst>
              </p:cNvPr>
              <p:cNvCxnSpPr/>
              <p:nvPr/>
            </p:nvCxnSpPr>
            <p:spPr>
              <a:xfrm>
                <a:off x="6617111" y="3394723"/>
                <a:ext cx="3018503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>
                <a:extLst>
                  <a:ext uri="{FF2B5EF4-FFF2-40B4-BE49-F238E27FC236}">
                    <a16:creationId xmlns:a16="http://schemas.microsoft.com/office/drawing/2014/main" id="{15E43199-B8A1-05C1-BAC5-9E8DDF3AE25D}"/>
                  </a:ext>
                </a:extLst>
              </p:cNvPr>
              <p:cNvCxnSpPr/>
              <p:nvPr/>
            </p:nvCxnSpPr>
            <p:spPr>
              <a:xfrm>
                <a:off x="6641695" y="4510685"/>
                <a:ext cx="3018503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C5516E02-2AF0-1618-9F53-E63B26D167E7}"/>
                </a:ext>
              </a:extLst>
            </p:cNvPr>
            <p:cNvGrpSpPr/>
            <p:nvPr/>
          </p:nvGrpSpPr>
          <p:grpSpPr>
            <a:xfrm>
              <a:off x="2175981" y="6167071"/>
              <a:ext cx="1608067" cy="360201"/>
              <a:chOff x="2175981" y="6167071"/>
              <a:chExt cx="1608067" cy="360201"/>
            </a:xfrm>
          </p:grpSpPr>
          <p:sp>
            <p:nvSpPr>
              <p:cNvPr id="18" name="Forme en L 17">
                <a:extLst>
                  <a:ext uri="{FF2B5EF4-FFF2-40B4-BE49-F238E27FC236}">
                    <a16:creationId xmlns:a16="http://schemas.microsoft.com/office/drawing/2014/main" id="{899F95F1-2769-080E-454B-BC3BB8765064}"/>
                  </a:ext>
                </a:extLst>
              </p:cNvPr>
              <p:cNvSpPr/>
              <p:nvPr/>
            </p:nvSpPr>
            <p:spPr>
              <a:xfrm rot="2880499">
                <a:off x="3424048" y="6167071"/>
                <a:ext cx="360000" cy="360000"/>
              </a:xfrm>
              <a:prstGeom prst="corner">
                <a:avLst>
                  <a:gd name="adj1" fmla="val 29716"/>
                  <a:gd name="adj2" fmla="val 31360"/>
                </a:avLst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Forme en L 21">
                <a:extLst>
                  <a:ext uri="{FF2B5EF4-FFF2-40B4-BE49-F238E27FC236}">
                    <a16:creationId xmlns:a16="http://schemas.microsoft.com/office/drawing/2014/main" id="{FA3DF72F-4427-79D9-02C1-D0C74D11F264}"/>
                  </a:ext>
                </a:extLst>
              </p:cNvPr>
              <p:cNvSpPr/>
              <p:nvPr/>
            </p:nvSpPr>
            <p:spPr>
              <a:xfrm rot="2880499">
                <a:off x="2797803" y="6167272"/>
                <a:ext cx="360000" cy="360000"/>
              </a:xfrm>
              <a:prstGeom prst="corner">
                <a:avLst>
                  <a:gd name="adj1" fmla="val 29716"/>
                  <a:gd name="adj2" fmla="val 31360"/>
                </a:avLst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Forme en L 22">
                <a:extLst>
                  <a:ext uri="{FF2B5EF4-FFF2-40B4-BE49-F238E27FC236}">
                    <a16:creationId xmlns:a16="http://schemas.microsoft.com/office/drawing/2014/main" id="{0FE152F3-13F3-0695-6C1B-686C58228BF7}"/>
                  </a:ext>
                </a:extLst>
              </p:cNvPr>
              <p:cNvSpPr/>
              <p:nvPr/>
            </p:nvSpPr>
            <p:spPr>
              <a:xfrm rot="2880499">
                <a:off x="2175981" y="6167072"/>
                <a:ext cx="360000" cy="360000"/>
              </a:xfrm>
              <a:prstGeom prst="corner">
                <a:avLst>
                  <a:gd name="adj1" fmla="val 29716"/>
                  <a:gd name="adj2" fmla="val 31360"/>
                </a:avLst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&amp;</a:t>
                </a:r>
              </a:p>
            </p:txBody>
          </p:sp>
        </p:grp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914E3DEA-9EBF-5563-03FE-220FFC43D99E}"/>
                </a:ext>
              </a:extLst>
            </p:cNvPr>
            <p:cNvGrpSpPr/>
            <p:nvPr/>
          </p:nvGrpSpPr>
          <p:grpSpPr>
            <a:xfrm>
              <a:off x="9759446" y="293427"/>
              <a:ext cx="1608067" cy="360201"/>
              <a:chOff x="2175981" y="6167071"/>
              <a:chExt cx="1608067" cy="360201"/>
            </a:xfrm>
          </p:grpSpPr>
          <p:sp>
            <p:nvSpPr>
              <p:cNvPr id="7" name="Forme en L 6">
                <a:extLst>
                  <a:ext uri="{FF2B5EF4-FFF2-40B4-BE49-F238E27FC236}">
                    <a16:creationId xmlns:a16="http://schemas.microsoft.com/office/drawing/2014/main" id="{04D0DF46-FF7D-C675-AFE8-43A1037E30DE}"/>
                  </a:ext>
                </a:extLst>
              </p:cNvPr>
              <p:cNvSpPr/>
              <p:nvPr/>
            </p:nvSpPr>
            <p:spPr>
              <a:xfrm rot="2880499">
                <a:off x="3424048" y="6167071"/>
                <a:ext cx="360000" cy="360000"/>
              </a:xfrm>
              <a:prstGeom prst="corner">
                <a:avLst>
                  <a:gd name="adj1" fmla="val 29716"/>
                  <a:gd name="adj2" fmla="val 31360"/>
                </a:avLst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Forme en L 7">
                <a:extLst>
                  <a:ext uri="{FF2B5EF4-FFF2-40B4-BE49-F238E27FC236}">
                    <a16:creationId xmlns:a16="http://schemas.microsoft.com/office/drawing/2014/main" id="{5EB32623-6346-4D4F-EF75-A8EA20136884}"/>
                  </a:ext>
                </a:extLst>
              </p:cNvPr>
              <p:cNvSpPr/>
              <p:nvPr/>
            </p:nvSpPr>
            <p:spPr>
              <a:xfrm rot="2880499">
                <a:off x="2797803" y="6167272"/>
                <a:ext cx="360000" cy="360000"/>
              </a:xfrm>
              <a:prstGeom prst="corner">
                <a:avLst>
                  <a:gd name="adj1" fmla="val 29716"/>
                  <a:gd name="adj2" fmla="val 31360"/>
                </a:avLst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Forme en L 16">
                <a:extLst>
                  <a:ext uri="{FF2B5EF4-FFF2-40B4-BE49-F238E27FC236}">
                    <a16:creationId xmlns:a16="http://schemas.microsoft.com/office/drawing/2014/main" id="{67B75B2F-7424-343A-13F0-819203FB2D0A}"/>
                  </a:ext>
                </a:extLst>
              </p:cNvPr>
              <p:cNvSpPr/>
              <p:nvPr/>
            </p:nvSpPr>
            <p:spPr>
              <a:xfrm rot="2880499">
                <a:off x="2175981" y="6167072"/>
                <a:ext cx="360000" cy="360000"/>
              </a:xfrm>
              <a:prstGeom prst="corner">
                <a:avLst>
                  <a:gd name="adj1" fmla="val 29716"/>
                  <a:gd name="adj2" fmla="val 31360"/>
                </a:avLst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&amp;</a:t>
                </a:r>
              </a:p>
            </p:txBody>
          </p:sp>
        </p:grpSp>
      </p:grpSp>
      <p:sp>
        <p:nvSpPr>
          <p:cNvPr id="36" name="Espace réservé du numéro de diapositive 35">
            <a:extLst>
              <a:ext uri="{FF2B5EF4-FFF2-40B4-BE49-F238E27FC236}">
                <a16:creationId xmlns:a16="http://schemas.microsoft.com/office/drawing/2014/main" id="{DD15ACE4-CA23-60C8-E62F-3316CF290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4A504-858D-468F-887C-DA7E397D8CF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7638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2921A6B-A126-1A3E-01D1-BDB3C5EE3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B1F253-9545-FC34-3D74-96C9E0E9D822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89286">
              <a:alpha val="61000"/>
            </a:srgbClr>
          </a:solidFill>
          <a:ln>
            <a:solidFill>
              <a:srgbClr val="7892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B68BC6F-3EB8-1EBD-BC71-151299DE0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00" b="99861" l="0" r="95785">
                        <a14:foregroundMark x1="84736" y1="18770" x2="85355" y2="20532"/>
                        <a14:foregroundMark x1="85476" y1="20964" x2="84689" y2="18803"/>
                        <a14:foregroundMark x1="89254" y1="8844" x2="90263" y2="7595"/>
                        <a14:foregroundMark x1="88009" y1="10385" x2="89193" y2="8920"/>
                        <a14:foregroundMark x1="88076" y1="28499" x2="88308" y2="28491"/>
                        <a14:foregroundMark x1="95909" y1="12479" x2="96877" y2="12500"/>
                        <a14:foregroundMark x1="96877" y1="12500" x2="96268" y2="10767"/>
                        <a14:foregroundMark x1="92450" y1="3382" x2="91335" y2="2500"/>
                        <a14:foregroundMark x1="57108" y1="58740" x2="56888" y2="58594"/>
                        <a14:foregroundMark x1="18111" y1="24583" x2="18267" y2="23472"/>
                        <a14:foregroundMark x1="20062" y1="25417" x2="20871" y2="23357"/>
                        <a14:foregroundMark x1="20453" y1="24167" x2="20929" y2="23424"/>
                        <a14:foregroundMark x1="8977" y1="20278" x2="8251" y2="19046"/>
                        <a14:foregroundMark x1="19984" y1="37500" x2="21077" y2="61944"/>
                        <a14:foregroundMark x1="21077" y1="61944" x2="12881" y2="50972"/>
                        <a14:foregroundMark x1="17408" y1="43889" x2="14832" y2="50417"/>
                        <a14:foregroundMark x1="14832" y1="50417" x2="16159" y2="47361"/>
                        <a14:foregroundMark x1="19048" y1="52222" x2="16081" y2="46806"/>
                        <a14:foregroundMark x1="18501" y1="55694" x2="18189" y2="41528"/>
                        <a14:foregroundMark x1="18579" y1="53056" x2="13037" y2="48889"/>
                        <a14:foregroundMark x1="13037" y1="48889" x2="13037" y2="48889"/>
                        <a14:foregroundMark x1="18033" y1="56389" x2="17799" y2="40556"/>
                        <a14:foregroundMark x1="19594" y1="49306" x2="17330" y2="43472"/>
                        <a14:foregroundMark x1="17330" y1="43472" x2="17486" y2="42500"/>
                        <a14:foregroundMark x1="18657" y1="48889" x2="18657" y2="41111"/>
                        <a14:foregroundMark x1="18657" y1="41111" x2="18501" y2="41111"/>
                        <a14:foregroundMark x1="18501" y1="51528" x2="17877" y2="43472"/>
                        <a14:foregroundMark x1="17877" y1="43472" x2="17877" y2="43472"/>
                        <a14:foregroundMark x1="18345" y1="48056" x2="18423" y2="38889"/>
                        <a14:foregroundMark x1="18423" y1="38889" x2="18423" y2="38889"/>
                        <a14:foregroundMark x1="17564" y1="55694" x2="15379" y2="52361"/>
                        <a14:foregroundMark x1="18111" y1="50556" x2="18033" y2="46250"/>
                        <a14:foregroundMark x1="18657" y1="48333" x2="18189" y2="38611"/>
                        <a14:foregroundMark x1="645" y1="28333" x2="234" y2="27222"/>
                        <a14:foregroundMark x1="4137" y1="37778" x2="645" y2="28333"/>
                        <a14:foregroundMark x1="3903" y1="38611" x2="78" y2="33472"/>
                        <a14:foregroundMark x1="78" y1="33472" x2="78" y2="33472"/>
                        <a14:foregroundMark x1="4137" y1="35972" x2="468" y2="28611"/>
                        <a14:foregroundMark x1="468" y1="28611" x2="468" y2="28611"/>
                        <a14:foregroundMark x1="1988" y1="27639" x2="156" y2="24583"/>
                        <a14:foregroundMark x1="2404" y1="28333" x2="1988" y2="27639"/>
                        <a14:foregroundMark x1="2654" y1="28750" x2="2404" y2="28333"/>
                        <a14:foregroundMark x1="3201" y1="25972" x2="1795" y2="22083"/>
                        <a14:foregroundMark x1="6442" y1="22055" x2="6007" y2="21242"/>
                        <a14:foregroundMark x1="18579" y1="21111" x2="18813" y2="19583"/>
                        <a14:foregroundMark x1="35129" y1="70278" x2="30601" y2="57778"/>
                        <a14:foregroundMark x1="30601" y1="57778" x2="31069" y2="47639"/>
                        <a14:foregroundMark x1="31069" y1="47639" x2="36690" y2="50417"/>
                        <a14:foregroundMark x1="36690" y1="50417" x2="38095" y2="61806"/>
                        <a14:foregroundMark x1="38095" y1="61806" x2="34348" y2="68889"/>
                        <a14:foregroundMark x1="34348" y1="68889" x2="33333" y2="69028"/>
                        <a14:foregroundMark x1="34192" y1="59028" x2="28984" y2="44524"/>
                        <a14:foregroundMark x1="27029" y1="38052" x2="27166" y2="31111"/>
                        <a14:foregroundMark x1="27166" y1="31111" x2="27166" y2="31111"/>
                        <a14:foregroundMark x1="30055" y1="51528" x2="27313" y2="47703"/>
                        <a14:foregroundMark x1="27634" y1="37833" x2="28337" y2="34167"/>
                        <a14:foregroundMark x1="27483" y1="37846" x2="27166" y2="36667"/>
                        <a14:foregroundMark x1="30523" y1="49167" x2="29120" y2="43943"/>
                        <a14:foregroundMark x1="27166" y1="36667" x2="27244" y2="31250"/>
                        <a14:foregroundMark x1="27557" y1="32222" x2="26620" y2="30833"/>
                        <a14:foregroundMark x1="27635" y1="35417" x2="28025" y2="34167"/>
                        <a14:foregroundMark x1="28728" y1="32917" x2="27713" y2="32361"/>
                        <a14:foregroundMark x1="27479" y1="31528" x2="27479" y2="31528"/>
                        <a14:foregroundMark x1="27400" y1="31389" x2="27400" y2="31389"/>
                        <a14:foregroundMark x1="27322" y1="34167" x2="27322" y2="34167"/>
                        <a14:foregroundMark x1="27791" y1="32083" x2="27791" y2="32083"/>
                        <a14:foregroundMark x1="27791" y1="33194" x2="27791" y2="33194"/>
                        <a14:foregroundMark x1="27635" y1="32917" x2="27322" y2="32917"/>
                        <a14:foregroundMark x1="27166" y1="32917" x2="26620" y2="33194"/>
                        <a14:foregroundMark x1="26230" y1="32361" x2="26230" y2="32361"/>
                        <a14:foregroundMark x1="26230" y1="32639" x2="26230" y2="33194"/>
                        <a14:foregroundMark x1="26230" y1="33194" x2="26230" y2="33194"/>
                        <a14:foregroundMark x1="27400" y1="33056" x2="27400" y2="33056"/>
                        <a14:foregroundMark x1="27947" y1="46806" x2="30133" y2="44861"/>
                        <a14:foregroundMark x1="25289" y1="55554" x2="25371" y2="63750"/>
                        <a14:foregroundMark x1="25264" y1="53056" x2="25269" y2="53554"/>
                        <a14:foregroundMark x1="25215" y1="48194" x2="25264" y2="53056"/>
                        <a14:foregroundMark x1="30211" y1="53333" x2="26308" y2="61528"/>
                        <a14:foregroundMark x1="32084" y1="59167" x2="26151" y2="63611"/>
                        <a14:foregroundMark x1="21233" y1="35972" x2="21390" y2="38472"/>
                        <a14:foregroundMark x1="21858" y1="42917" x2="23888" y2="37917"/>
                        <a14:foregroundMark x1="22170" y1="43194" x2="23888" y2="37500"/>
                        <a14:foregroundMark x1="23419" y1="37500" x2="25371" y2="37778"/>
                        <a14:foregroundMark x1="39578" y1="64167" x2="36456" y2="71667"/>
                        <a14:foregroundMark x1="36456" y1="71667" x2="34348" y2="72917"/>
                        <a14:foregroundMark x1="37393" y1="71111" x2="40281" y2="68472"/>
                        <a14:foregroundMark x1="40827" y1="66806" x2="40047" y2="61944"/>
                        <a14:foregroundMark x1="40749" y1="64722" x2="40593" y2="61806"/>
                        <a14:foregroundMark x1="31928" y1="63472" x2="32553" y2="62361"/>
                        <a14:foregroundMark x1="33411" y1="66389" x2="34582" y2="64028"/>
                        <a14:foregroundMark x1="31850" y1="64028" x2="31069" y2="61944"/>
                        <a14:foregroundMark x1="34036" y1="65278" x2="33411" y2="63472"/>
                        <a14:foregroundMark x1="33958" y1="65694" x2="32631" y2="64583"/>
                        <a14:foregroundMark x1="32006" y1="62778" x2="31382" y2="62222"/>
                        <a14:foregroundMark x1="31850" y1="63611" x2="31148" y2="62778"/>
                        <a14:foregroundMark x1="40047" y1="62639" x2="40125" y2="66111"/>
                        <a14:foregroundMark x1="40671" y1="61250" x2="40671" y2="64028"/>
                        <a14:foregroundMark x1="468" y1="33333" x2="468" y2="33333"/>
                        <a14:foregroundMark x1="1171" y1="31528" x2="1171" y2="31944"/>
                        <a14:foregroundMark x1="937" y1="32361" x2="625" y2="30972"/>
                        <a14:foregroundMark x1="1405" y1="28194" x2="1015" y2="27639"/>
                        <a14:foregroundMark x1="1171" y1="30972" x2="1015" y2="30556"/>
                        <a14:foregroundMark x1="26074" y1="44713" x2="25683" y2="42917"/>
                        <a14:foregroundMark x1="27635" y1="48056" x2="27395" y2="47628"/>
                        <a14:foregroundMark x1="27713" y1="45147" x2="27713" y2="43611"/>
                        <a14:foregroundMark x1="22717" y1="16111" x2="21538" y2="18703"/>
                        <a14:foregroundMark x1="23731" y1="17778" x2="24434" y2="18889"/>
                        <a14:foregroundMark x1="24044" y1="17500" x2="24512" y2="18472"/>
                        <a14:foregroundMark x1="23575" y1="37222" x2="24668" y2="38194"/>
                        <a14:foregroundMark x1="25137" y1="37500" x2="23966" y2="36944"/>
                        <a14:foregroundMark x1="24122" y1="12639" x2="24512" y2="14167"/>
                        <a14:foregroundMark x1="24590" y1="12917" x2="24278" y2="11667"/>
                        <a14:foregroundMark x1="24980" y1="12361" x2="24356" y2="11944"/>
                        <a14:foregroundMark x1="5152" y1="15139" x2="5464" y2="15833"/>
                        <a14:foregroundMark x1="5621" y1="15972" x2="5621" y2="15972"/>
                        <a14:foregroundMark x1="5386" y1="15278" x2="5777" y2="16389"/>
                        <a14:foregroundMark x1="5308" y1="15000" x2="5699" y2="15556"/>
                        <a14:backgroundMark x1="15543" y1="56315" x2="15379" y2="56806"/>
                        <a14:backgroundMark x1="18342" y1="47959" x2="18044" y2="48848"/>
                        <a14:backgroundMark x1="18468" y1="47582" x2="18512" y2="47451"/>
                        <a14:backgroundMark x1="15379" y1="56806" x2="18735" y2="83472"/>
                        <a14:backgroundMark x1="28387" y1="86941" x2="34582" y2="89167"/>
                        <a14:backgroundMark x1="18735" y1="83472" x2="28171" y2="86863"/>
                        <a14:backgroundMark x1="37894" y1="84512" x2="41199" y2="79866"/>
                        <a14:backgroundMark x1="34948" y1="88653" x2="35276" y2="88192"/>
                        <a14:backgroundMark x1="34582" y1="89167" x2="34938" y2="88666"/>
                        <a14:backgroundMark x1="45746" y1="73472" x2="46359" y2="66405"/>
                        <a14:backgroundMark x1="46479" y1="52366" x2="39266" y2="34722"/>
                        <a14:backgroundMark x1="39266" y1="34722" x2="28181" y2="29028"/>
                        <a14:backgroundMark x1="28181" y1="29028" x2="27713" y2="29028"/>
                        <a14:backgroundMark x1="80764" y1="24390" x2="70414" y2="43611"/>
                        <a14:backgroundMark x1="70414" y1="43611" x2="72813" y2="63024"/>
                        <a14:backgroundMark x1="77649" y1="77457" x2="94067" y2="79444"/>
                        <a14:backgroundMark x1="76926" y1="77370" x2="77501" y2="77440"/>
                        <a14:backgroundMark x1="94067" y1="79444" x2="98985" y2="62917"/>
                        <a14:backgroundMark x1="98985" y1="62917" x2="98907" y2="62361"/>
                        <a14:backgroundMark x1="50507" y1="6944" x2="45902" y2="10833"/>
                        <a14:backgroundMark x1="45902" y1="10833" x2="42155" y2="25417"/>
                        <a14:backgroundMark x1="42155" y1="25417" x2="57845" y2="35000"/>
                        <a14:backgroundMark x1="57845" y1="35000" x2="84387" y2="30417"/>
                        <a14:backgroundMark x1="80958" y1="23597" x2="79605" y2="20907"/>
                        <a14:backgroundMark x1="84387" y1="30417" x2="84003" y2="29654"/>
                        <a14:backgroundMark x1="77144" y1="17011" x2="71246" y2="14965"/>
                        <a14:backgroundMark x1="13205" y1="52252" x2="9602" y2="59167"/>
                        <a14:backgroundMark x1="18523" y1="42046" x2="18345" y2="42388"/>
                        <a14:backgroundMark x1="23497" y1="32500" x2="21740" y2="35872"/>
                        <a14:backgroundMark x1="9602" y1="59167" x2="27192" y2="88737"/>
                        <a14:backgroundMark x1="45283" y1="72999" x2="45980" y2="71944"/>
                        <a14:backgroundMark x1="43785" y1="75266" x2="43857" y2="75157"/>
                        <a14:backgroundMark x1="37570" y1="84669" x2="40822" y2="79749"/>
                        <a14:backgroundMark x1="34945" y1="88641" x2="35261" y2="88163"/>
                        <a14:backgroundMark x1="31114" y1="94438" x2="34941" y2="88647"/>
                        <a14:backgroundMark x1="44403" y1="61017" x2="42311" y2="46528"/>
                        <a14:backgroundMark x1="45016" y1="65265" x2="44684" y2="62967"/>
                        <a14:backgroundMark x1="45980" y1="71944" x2="45119" y2="65982"/>
                        <a14:backgroundMark x1="42311" y1="46528" x2="39813" y2="41806"/>
                        <a14:backgroundMark x1="47463" y1="47500" x2="45902" y2="52639"/>
                        <a14:backgroundMark x1="47073" y1="47500" x2="43247" y2="52917"/>
                        <a14:backgroundMark x1="43247" y1="52917" x2="42389" y2="52917"/>
                        <a14:backgroundMark x1="48478" y1="48889" x2="50117" y2="51944"/>
                        <a14:backgroundMark x1="96956" y1="16250" x2="92740" y2="17222"/>
                        <a14:backgroundMark x1="92740" y1="17222" x2="97346" y2="27361"/>
                        <a14:backgroundMark x1="90320" y1="34306" x2="94223" y2="31389"/>
                        <a14:backgroundMark x1="94223" y1="31389" x2="92272" y2="36806"/>
                        <a14:backgroundMark x1="89149" y1="33750" x2="92194" y2="27222"/>
                        <a14:backgroundMark x1="92194" y1="27222" x2="96565" y2="29583"/>
                        <a14:backgroundMark x1="96565" y1="29583" x2="95004" y2="32500"/>
                        <a14:backgroundMark x1="87666" y1="33472" x2="91725" y2="34306"/>
                        <a14:backgroundMark x1="91725" y1="34306" x2="91023" y2="34583"/>
                        <a14:backgroundMark x1="88368" y1="33194" x2="86027" y2="27361"/>
                        <a14:backgroundMark x1="86027" y1="27361" x2="87198" y2="32500"/>
                        <a14:backgroundMark x1="11475" y1="60833" x2="15268" y2="55946"/>
                        <a14:backgroundMark x1="26212" y1="28521" x2="27869" y2="22500"/>
                        <a14:backgroundMark x1="25583" y1="30810" x2="26125" y2="28838"/>
                        <a14:backgroundMark x1="25156" y1="32361" x2="25500" y2="31111"/>
                        <a14:backgroundMark x1="24927" y1="33194" x2="25156" y2="32361"/>
                        <a14:backgroundMark x1="20531" y1="16239" x2="14520" y2="11111"/>
                        <a14:backgroundMark x1="27869" y1="22500" x2="24389" y2="19531"/>
                        <a14:backgroundMark x1="3852" y1="15801" x2="937" y2="17083"/>
                        <a14:backgroundMark x1="14520" y1="11111" x2="7327" y2="14274"/>
                        <a14:backgroundMark x1="1001" y1="36488" x2="1093" y2="64306"/>
                        <a14:backgroundMark x1="983" y1="31099" x2="984" y2="31528"/>
                        <a14:backgroundMark x1="937" y1="17083" x2="961" y2="24307"/>
                        <a14:backgroundMark x1="1093" y1="64306" x2="10070" y2="67500"/>
                        <a14:backgroundMark x1="5855" y1="67639" x2="468" y2="68611"/>
                        <a14:backgroundMark x1="468" y1="68611" x2="468" y2="68611"/>
                        <a14:backgroundMark x1="8275" y1="70139" x2="312" y2="70694"/>
                        <a14:backgroundMark x1="38564" y1="80694" x2="76503" y2="91389"/>
                        <a14:backgroundMark x1="76503" y1="91389" x2="87119" y2="89722"/>
                        <a14:backgroundMark x1="62456" y1="77860" x2="62120" y2="77698"/>
                        <a14:backgroundMark x1="62657" y1="77956" x2="62487" y2="77874"/>
                        <a14:backgroundMark x1="87119" y1="89722" x2="66659" y2="79882"/>
                        <a14:backgroundMark x1="54775" y1="82078" x2="57689" y2="91389"/>
                        <a14:backgroundMark x1="57689" y1="91389" x2="76737" y2="97361"/>
                        <a14:backgroundMark x1="76737" y1="97361" x2="88681" y2="94583"/>
                        <a14:backgroundMark x1="88681" y1="94583" x2="82279" y2="83750"/>
                        <a14:backgroundMark x1="67546" y1="72969" x2="67386" y2="72852"/>
                        <a14:backgroundMark x1="82279" y1="83750" x2="71200" y2="75643"/>
                        <a14:backgroundMark x1="42857" y1="85556" x2="48946" y2="91806"/>
                        <a14:backgroundMark x1="48946" y1="91806" x2="52615" y2="90833"/>
                        <a14:backgroundMark x1="44340" y1="85556" x2="44887" y2="93194"/>
                        <a14:backgroundMark x1="44887" y1="93194" x2="48868" y2="88889"/>
                        <a14:backgroundMark x1="48868" y1="88889" x2="48868" y2="88889"/>
                        <a14:backgroundMark x1="45980" y1="87500" x2="41218" y2="89167"/>
                        <a14:backgroundMark x1="41218" y1="89167" x2="45121" y2="91250"/>
                        <a14:backgroundMark x1="45121" y1="91250" x2="45824" y2="90833"/>
                        <a14:backgroundMark x1="43404" y1="88056" x2="44496" y2="88889"/>
                        <a14:backgroundMark x1="43560" y1="85278" x2="40614" y2="87537"/>
                        <a14:backgroundMark x1="39781" y1="88931" x2="43638" y2="89861"/>
                        <a14:backgroundMark x1="43638" y1="89861" x2="45824" y2="88889"/>
                        <a14:backgroundMark x1="27166" y1="43333" x2="27066" y2="45479"/>
                        <a14:backgroundMark x1="39757" y1="70379" x2="55738" y2="84861"/>
                        <a14:backgroundMark x1="55738" y1="84861" x2="86261" y2="74306"/>
                        <a14:backgroundMark x1="86261" y1="74306" x2="75410" y2="42083"/>
                        <a14:backgroundMark x1="75410" y1="42083" x2="38486" y2="33472"/>
                        <a14:backgroundMark x1="28654" y1="44685" x2="27417" y2="46096"/>
                        <a14:backgroundMark x1="38486" y1="33472" x2="33493" y2="39167"/>
                        <a14:backgroundMark x1="26316" y1="47274" x2="26230" y2="48162"/>
                        <a14:backgroundMark x1="71116" y1="39444" x2="57221" y2="38750"/>
                        <a14:backgroundMark x1="57221" y1="38750" x2="41918" y2="61250"/>
                        <a14:backgroundMark x1="37959" y1="73004" x2="69087" y2="84583"/>
                        <a14:backgroundMark x1="69087" y1="84583" x2="80250" y2="51806"/>
                        <a14:backgroundMark x1="80250" y1="51806" x2="70960" y2="43889"/>
                        <a14:backgroundMark x1="62217" y1="75972" x2="52771" y2="66250"/>
                        <a14:backgroundMark x1="52771" y1="66250" x2="59719" y2="57083"/>
                        <a14:backgroundMark x1="59719" y1="57083" x2="65027" y2="71944"/>
                        <a14:backgroundMark x1="88759" y1="27083" x2="74863" y2="11944"/>
                        <a14:backgroundMark x1="74863" y1="11944" x2="72834" y2="10417"/>
                        <a14:backgroundMark x1="88837" y1="24722" x2="87588" y2="16667"/>
                        <a14:backgroundMark x1="87588" y1="16667" x2="90476" y2="2917"/>
                        <a14:backgroundMark x1="90476" y1="2917" x2="82436" y2="14028"/>
                        <a14:backgroundMark x1="82436" y1="14028" x2="75800" y2="9722"/>
                        <a14:backgroundMark x1="75800" y1="9722" x2="75488" y2="4306"/>
                        <a14:backgroundMark x1="85558" y1="20556" x2="79859" y2="278"/>
                        <a14:backgroundMark x1="86261" y1="16944" x2="94457" y2="6806"/>
                        <a14:backgroundMark x1="94301" y1="7361" x2="89539" y2="2917"/>
                        <a14:backgroundMark x1="89539" y1="2917" x2="88290" y2="4306"/>
                        <a14:backgroundMark x1="93208" y1="4306" x2="95628" y2="11389"/>
                        <a14:backgroundMark x1="95628" y1="11389" x2="88681" y2="2639"/>
                        <a14:backgroundMark x1="88681" y1="2639" x2="86183" y2="3333"/>
                        <a14:backgroundMark x1="94223" y1="1528" x2="93365" y2="16667"/>
                        <a14:backgroundMark x1="93365" y1="16667" x2="92896" y2="8056"/>
                        <a14:backgroundMark x1="92896" y1="8056" x2="89149" y2="4583"/>
                        <a14:backgroundMark x1="92584" y1="10139" x2="83060" y2="16944"/>
                        <a14:backgroundMark x1="83060" y1="16944" x2="94379" y2="8333"/>
                        <a14:backgroundMark x1="94379" y1="8333" x2="94301" y2="6389"/>
                        <a14:backgroundMark x1="80952" y1="9722" x2="72521" y2="8750"/>
                        <a14:backgroundMark x1="72521" y1="8750" x2="63076" y2="14861"/>
                        <a14:backgroundMark x1="63076" y1="14861" x2="77518" y2="10833"/>
                        <a14:backgroundMark x1="77518" y1="10833" x2="78767" y2="8333"/>
                        <a14:backgroundMark x1="75488" y1="4722" x2="68462" y2="5278"/>
                        <a14:backgroundMark x1="68462" y1="5278" x2="67369" y2="15278"/>
                        <a14:backgroundMark x1="67369" y1="15278" x2="78298" y2="13056"/>
                        <a14:backgroundMark x1="84778" y1="8472" x2="81577" y2="4167"/>
                        <a14:backgroundMark x1="81577" y1="4167" x2="73458" y2="2500"/>
                        <a14:backgroundMark x1="73458" y1="2500" x2="74473" y2="12083"/>
                        <a14:backgroundMark x1="74473" y1="12083" x2="83216" y2="12778"/>
                        <a14:backgroundMark x1="83216" y1="12778" x2="83841" y2="12361"/>
                        <a14:backgroundMark x1="81889" y1="14861" x2="85324" y2="28611"/>
                        <a14:backgroundMark x1="85324" y1="28611" x2="88837" y2="24583"/>
                        <a14:backgroundMark x1="88837" y1="24583" x2="87744" y2="20972"/>
                        <a14:backgroundMark x1="84856" y1="25694" x2="82982" y2="13472"/>
                        <a14:backgroundMark x1="82982" y1="13472" x2="82982" y2="13472"/>
                        <a14:backgroundMark x1="86027" y1="22083" x2="84309" y2="14306"/>
                        <a14:backgroundMark x1="84621" y1="16806" x2="81499" y2="7500"/>
                        <a14:backgroundMark x1="82748" y1="13056" x2="80328" y2="5694"/>
                        <a14:backgroundMark x1="80172" y1="4722" x2="79938" y2="21111"/>
                        <a14:backgroundMark x1="79938" y1="21111" x2="78220" y2="14722"/>
                        <a14:backgroundMark x1="60890" y1="51389" x2="54333" y2="54167"/>
                        <a14:backgroundMark x1="54333" y1="54167" x2="49024" y2="63472"/>
                        <a14:backgroundMark x1="49024" y1="63472" x2="54879" y2="67778"/>
                        <a14:backgroundMark x1="54879" y1="67778" x2="69945" y2="64028"/>
                        <a14:backgroundMark x1="69945" y1="64028" x2="74005" y2="69444"/>
                        <a14:backgroundMark x1="74005" y1="69444" x2="78923" y2="71528"/>
                        <a14:backgroundMark x1="78923" y1="71528" x2="76815" y2="72778"/>
                        <a14:backgroundMark x1="57611" y1="97083" x2="11710" y2="93056"/>
                        <a14:backgroundMark x1="11710" y1="93056" x2="2888" y2="84306"/>
                        <a14:backgroundMark x1="2888" y1="84306" x2="4684" y2="75556"/>
                        <a14:backgroundMark x1="4684" y1="75556" x2="12568" y2="85556"/>
                        <a14:backgroundMark x1="12568" y1="85556" x2="16003" y2="86111"/>
                        <a14:backgroundMark x1="65418" y1="44028" x2="55816" y2="45278"/>
                        <a14:backgroundMark x1="55816" y1="45278" x2="48165" y2="75972"/>
                        <a14:backgroundMark x1="48165" y1="75972" x2="83763" y2="70972"/>
                        <a14:backgroundMark x1="83763" y1="70972" x2="85636" y2="66667"/>
                        <a14:backgroundMark x1="57143" y1="38056" x2="49727" y2="47778"/>
                        <a14:backgroundMark x1="49727" y1="47778" x2="51444" y2="88889"/>
                        <a14:backgroundMark x1="51444" y1="88889" x2="74629" y2="79028"/>
                        <a14:backgroundMark x1="74629" y1="79028" x2="74785" y2="73194"/>
                        <a14:backgroundMark x1="59094" y1="40694" x2="43950" y2="54028"/>
                        <a14:backgroundMark x1="36700" y1="74442" x2="34036" y2="81944"/>
                        <a14:backgroundMark x1="43950" y1="54028" x2="41384" y2="61250"/>
                        <a14:backgroundMark x1="34036" y1="81944" x2="68384" y2="82917"/>
                        <a14:backgroundMark x1="68384" y1="82917" x2="68696" y2="57500"/>
                        <a14:backgroundMark x1="68696" y1="57500" x2="52693" y2="47083"/>
                        <a14:backgroundMark x1="52693" y1="47083" x2="49258" y2="48750"/>
                        <a14:backgroundMark x1="63154" y1="42639" x2="47931" y2="46250"/>
                        <a14:backgroundMark x1="37132" y1="74186" x2="35207" y2="79167"/>
                        <a14:backgroundMark x1="37603" y1="72968" x2="37343" y2="73640"/>
                        <a14:backgroundMark x1="47931" y1="46250" x2="42133" y2="61250"/>
                        <a14:backgroundMark x1="35207" y1="79167" x2="77986" y2="76944"/>
                        <a14:backgroundMark x1="77986" y1="76944" x2="66432" y2="42917"/>
                        <a14:backgroundMark x1="66432" y1="42917" x2="49180" y2="44167"/>
                        <a14:backgroundMark x1="66979" y1="46806" x2="54879" y2="48472"/>
                        <a14:backgroundMark x1="54879" y1="48472" x2="48868" y2="80000"/>
                        <a14:backgroundMark x1="48868" y1="80000" x2="72209" y2="60278"/>
                        <a14:backgroundMark x1="72209" y1="60278" x2="64793" y2="42083"/>
                        <a14:backgroundMark x1="64793" y1="42083" x2="59719" y2="42917"/>
                        <a14:backgroundMark x1="60422" y1="46250" x2="53084" y2="52222"/>
                        <a14:backgroundMark x1="53084" y1="52222" x2="55660" y2="68611"/>
                        <a14:backgroundMark x1="55660" y1="68611" x2="73614" y2="61667"/>
                        <a14:backgroundMark x1="73614" y1="61667" x2="58392" y2="60000"/>
                        <a14:backgroundMark x1="58392" y1="60000" x2="57221" y2="60694"/>
                        <a14:backgroundMark x1="61671" y1="53750" x2="54879" y2="56667"/>
                        <a14:backgroundMark x1="54879" y1="56667" x2="50664" y2="68472"/>
                        <a14:backgroundMark x1="50664" y1="68472" x2="65808" y2="69722"/>
                        <a14:backgroundMark x1="65808" y1="69722" x2="70258" y2="67083"/>
                        <a14:backgroundMark x1="59251" y1="63472" x2="59251" y2="63472"/>
                        <a14:backgroundMark x1="59563" y1="62917" x2="58938" y2="64306"/>
                        <a14:backgroundMark x1="57455" y1="61528" x2="46292" y2="63333"/>
                        <a14:backgroundMark x1="46292" y1="63333" x2="45355" y2="60000"/>
                        <a14:backgroundMark x1="48087" y1="60139" x2="47073" y2="59167"/>
                        <a14:backgroundMark x1="53005" y1="71944" x2="56596" y2="72361"/>
                        <a14:backgroundMark x1="70570" y1="70139" x2="69867" y2="71528"/>
                        <a14:backgroundMark x1="44965" y1="58194" x2="48478" y2="61111"/>
                        <a14:backgroundMark x1="45043" y1="62778" x2="54879" y2="71667"/>
                        <a14:backgroundMark x1="17799" y1="86111" x2="34973" y2="95417"/>
                        <a14:backgroundMark x1="2888" y1="73611" x2="9212" y2="94583"/>
                        <a14:backgroundMark x1="9212" y1="94583" x2="19672" y2="96250"/>
                        <a14:backgroundMark x1="40593" y1="86944" x2="23497" y2="97083"/>
                        <a14:backgroundMark x1="23497" y1="97083" x2="10695" y2="94583"/>
                        <a14:backgroundMark x1="10695" y1="94583" x2="10695" y2="94583"/>
                        <a14:backgroundMark x1="43950" y1="98472" x2="12022" y2="99722"/>
                        <a14:backgroundMark x1="40827" y1="97361" x2="28415" y2="96111"/>
                        <a14:backgroundMark x1="38017" y1="75556" x2="43794" y2="98750"/>
                        <a14:backgroundMark x1="43794" y1="98750" x2="43794" y2="99167"/>
                        <a14:backgroundMark x1="71351" y1="70278" x2="70101" y2="69583"/>
                        <a14:backgroundMark x1="28962" y1="85556" x2="28806" y2="88611"/>
                        <a14:backgroundMark x1="18735" y1="86528" x2="17018" y2="85556"/>
                        <a14:backgroundMark x1="13115" y1="81944" x2="10461" y2="79583"/>
                        <a14:backgroundMark x1="7104" y1="75417" x2="3669" y2="73056"/>
                        <a14:backgroundMark x1="6245" y1="90833" x2="10070" y2="97361"/>
                        <a14:backgroundMark x1="10070" y1="97361" x2="10617" y2="97361"/>
                        <a14:backgroundMark x1="6089" y1="90833" x2="4996" y2="88472"/>
                        <a14:backgroundMark x1="13817" y1="82639" x2="14832" y2="85972"/>
                        <a14:backgroundMark x1="16940" y1="85417" x2="16706" y2="86389"/>
                        <a14:backgroundMark x1="10461" y1="88889" x2="5543" y2="89722"/>
                        <a14:backgroundMark x1="5543" y1="89722" x2="4137" y2="88611"/>
                        <a14:backgroundMark x1="3201" y1="81806" x2="7494" y2="79722"/>
                        <a14:backgroundMark x1="7494" y1="79722" x2="7884" y2="79722"/>
                        <a14:backgroundMark x1="14130" y1="82778" x2="13661" y2="82361"/>
                        <a14:backgroundMark x1="9368" y1="99306" x2="4215" y2="99722"/>
                        <a14:backgroundMark x1="28649" y1="89028" x2="27322" y2="90972"/>
                        <a14:backgroundMark x1="12646" y1="98333" x2="10695" y2="98194"/>
                        <a14:backgroundMark x1="18735" y1="97083" x2="6635" y2="99306"/>
                        <a14:backgroundMark x1="6635" y1="99306" x2="5621" y2="98889"/>
                        <a14:backgroundMark x1="12802" y1="97361" x2="6323" y2="99028"/>
                        <a14:backgroundMark x1="49336" y1="97222" x2="40437" y2="98750"/>
                        <a14:backgroundMark x1="40437" y1="98750" x2="40125" y2="98611"/>
                        <a14:backgroundMark x1="13895" y1="82500" x2="12959" y2="81667"/>
                        <a14:backgroundMark x1="35988" y1="42083" x2="31772" y2="40417"/>
                        <a14:backgroundMark x1="31460" y1="42639" x2="33802" y2="42639"/>
                        <a14:backgroundMark x1="24590" y1="43611" x2="24824" y2="41806"/>
                        <a14:backgroundMark x1="25059" y1="44861" x2="26107" y2="45793"/>
                        <a14:backgroundMark x1="23374" y1="16906" x2="24980" y2="15556"/>
                        <a14:backgroundMark x1="23731" y1="15833" x2="25147" y2="15171"/>
                        <a14:backgroundMark x1="22404" y1="20833" x2="24980" y2="20694"/>
                        <a14:backgroundMark x1="26542" y1="10972" x2="26386" y2="15139"/>
                        <a14:backgroundMark x1="23341" y1="16111" x2="23341" y2="16111"/>
                        <a14:backgroundMark x1="26386" y1="18472" x2="25250" y2="17663"/>
                        <a14:backgroundMark x1="23810" y1="15000" x2="24746" y2="15139"/>
                        <a14:backgroundMark x1="25683" y1="53750" x2="25449" y2="55278"/>
                        <a14:backgroundMark x1="23966" y1="54306" x2="23810" y2="55278"/>
                        <a14:backgroundMark x1="28649" y1="39583" x2="27400" y2="41111"/>
                        <a14:backgroundMark x1="28571" y1="38611" x2="27400" y2="43611"/>
                        <a14:backgroundMark x1="5855" y1="6806" x2="8899" y2="12083"/>
                        <a14:backgroundMark x1="6870" y1="13472" x2="2654" y2="12917"/>
                        <a14:backgroundMark x1="1874" y1="13472" x2="6323" y2="11528"/>
                        <a14:backgroundMark x1="5386" y1="10139" x2="6557" y2="12500"/>
                        <a14:backgroundMark x1="2186" y1="12639" x2="859" y2="13194"/>
                        <a14:backgroundMark x1="6557" y1="15972" x2="6557" y2="16667"/>
                        <a14:backgroundMark x1="6557" y1="15278" x2="6557" y2="15972"/>
                        <a14:backgroundMark x1="4996" y1="17083" x2="5777" y2="18056"/>
                        <a14:backgroundMark x1="9524" y1="16667" x2="8431" y2="18333"/>
                        <a14:backgroundMark x1="8587" y1="18194" x2="8275" y2="19583"/>
                        <a14:backgroundMark x1="6948" y1="16250" x2="7650" y2="19444"/>
                        <a14:backgroundMark x1="21936" y1="19167" x2="20375" y2="22778"/>
                        <a14:backgroundMark x1="25761" y1="45000" x2="26776" y2="48194"/>
                        <a14:backgroundMark x1="25527" y1="53333" x2="25293" y2="55556"/>
                        <a14:backgroundMark x1="25215" y1="53611" x2="25215" y2="53611"/>
                        <a14:backgroundMark x1="25449" y1="53056" x2="25449" y2="53056"/>
                        <a14:backgroundMark x1="25215" y1="52917" x2="25215" y2="52917"/>
                        <a14:backgroundMark x1="5464" y1="20000" x2="5464" y2="20000"/>
                        <a14:backgroundMark x1="4996" y1="19722" x2="4996" y2="19722"/>
                        <a14:backgroundMark x1="5074" y1="18056" x2="5777" y2="21389"/>
                        <a14:backgroundMark x1="2264" y1="28333" x2="2264" y2="28333"/>
                        <a14:backgroundMark x1="2420" y1="27639" x2="2420" y2="27639"/>
                      </a14:backgroundRemoval>
                    </a14:imgEffect>
                    <a14:imgEffect>
                      <a14:sharpenSoften amount="-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" y="8031"/>
            <a:ext cx="12192000" cy="685264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994F9D6-4397-867C-AE47-E1F308D1E0D0}"/>
              </a:ext>
            </a:extLst>
          </p:cNvPr>
          <p:cNvSpPr txBox="1"/>
          <p:nvPr/>
        </p:nvSpPr>
        <p:spPr>
          <a:xfrm>
            <a:off x="417317" y="1741354"/>
            <a:ext cx="11357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b="1" spc="300" dirty="0">
                <a:solidFill>
                  <a:schemeClr val="bg1"/>
                </a:solidFill>
                <a:latin typeface="Berlin Sans FB Demi" panose="020E0802020502020306" pitchFamily="34" charset="0"/>
              </a:rPr>
              <a:t>DEMONSTRATION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55FB14-3F6D-2ED2-21D3-F5725BF0C2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00" b="99722" l="0" r="96956">
                        <a14:foregroundMark x1="48711" y1="56199" x2="48790" y2="56528"/>
                        <a14:foregroundMark x1="51522" y1="43056" x2="51756" y2="44306"/>
                        <a14:foregroundMark x1="50664" y1="43611" x2="52537" y2="45000"/>
                        <a14:foregroundMark x1="50664" y1="44028" x2="53474" y2="50000"/>
                        <a14:foregroundMark x1="53474" y1="50000" x2="54333" y2="45972"/>
                        <a14:foregroundMark x1="51366" y1="56806" x2="48687" y2="55592"/>
                        <a14:foregroundMark x1="46947" y1="55680" x2="45746" y2="63472"/>
                        <a14:foregroundMark x1="45746" y1="63472" x2="49415" y2="64722"/>
                        <a14:foregroundMark x1="76347" y1="1250" x2="81265" y2="8889"/>
                        <a14:foregroundMark x1="81265" y1="8889" x2="86339" y2="23333"/>
                        <a14:foregroundMark x1="86339" y1="23333" x2="83607" y2="15833"/>
                        <a14:foregroundMark x1="83607" y1="15833" x2="92584" y2="4722"/>
                        <a14:foregroundMark x1="92584" y1="4722" x2="87041" y2="5833"/>
                        <a14:foregroundMark x1="87041" y1="5833" x2="84543" y2="15278"/>
                        <a14:foregroundMark x1="84543" y1="15278" x2="79157" y2="19028"/>
                        <a14:foregroundMark x1="79157" y1="19028" x2="76034" y2="13472"/>
                        <a14:foregroundMark x1="76034" y1="13472" x2="71975" y2="10139"/>
                        <a14:foregroundMark x1="71975" y1="10139" x2="70648" y2="10000"/>
                        <a14:foregroundMark x1="75020" y1="5972" x2="70804" y2="4028"/>
                        <a14:foregroundMark x1="70804" y1="4028" x2="65340" y2="11250"/>
                        <a14:foregroundMark x1="65340" y1="11250" x2="70960" y2="15556"/>
                        <a14:foregroundMark x1="70960" y1="15556" x2="74707" y2="13333"/>
                        <a14:foregroundMark x1="81967" y1="22361" x2="84699" y2="28271"/>
                        <a14:foregroundMark x1="88076" y1="28499" x2="88837" y2="28472"/>
                        <a14:foregroundMark x1="90476" y1="12361" x2="96877" y2="12500"/>
                        <a14:foregroundMark x1="96877" y1="12500" x2="94145" y2="4722"/>
                        <a14:foregroundMark x1="94145" y1="4722" x2="91335" y2="2500"/>
                        <a14:foregroundMark x1="56362" y1="52083" x2="62373" y2="46944"/>
                        <a14:foregroundMark x1="62373" y1="46944" x2="58860" y2="47778"/>
                        <a14:foregroundMark x1="27010" y1="98333" x2="22639" y2="88056"/>
                        <a14:foregroundMark x1="22639" y1="88056" x2="18111" y2="87639"/>
                        <a14:foregroundMark x1="18111" y1="87639" x2="4673" y2="72926"/>
                        <a14:foregroundMark x1="3903" y1="75556" x2="2966" y2="84167"/>
                        <a14:foregroundMark x1="2966" y1="84167" x2="9055" y2="98333"/>
                        <a14:foregroundMark x1="9055" y1="98333" x2="14676" y2="99722"/>
                        <a14:foregroundMark x1="14676" y1="99722" x2="22717" y2="91389"/>
                        <a14:foregroundMark x1="22717" y1="91389" x2="9368" y2="78889"/>
                        <a14:foregroundMark x1="31694" y1="97083" x2="28493" y2="88333"/>
                        <a14:foregroundMark x1="28493" y1="88333" x2="29196" y2="95417"/>
                        <a14:foregroundMark x1="29196" y1="95417" x2="29352" y2="95417"/>
                        <a14:foregroundMark x1="32475" y1="97778" x2="36456" y2="89861"/>
                        <a14:foregroundMark x1="36456" y1="89861" x2="34192" y2="98194"/>
                        <a14:foregroundMark x1="34192" y1="98194" x2="37237" y2="93472"/>
                        <a14:foregroundMark x1="37237" y1="93472" x2="40437" y2="93611"/>
                        <a14:foregroundMark x1="35129" y1="91944" x2="38877" y2="88429"/>
                        <a14:foregroundMark x1="38616" y1="87888" x2="35519" y2="87778"/>
                        <a14:foregroundMark x1="35519" y1="87778" x2="35207" y2="88056"/>
                        <a14:foregroundMark x1="38251" y1="87083" x2="38095" y2="88333"/>
                        <a14:foregroundMark x1="37627" y1="88056" x2="38452" y2="87550"/>
                        <a14:foregroundMark x1="38266" y1="87165" x2="37002" y2="87778"/>
                        <a14:foregroundMark x1="43404" y1="99583" x2="49024" y2="96250"/>
                        <a14:foregroundMark x1="49024" y1="96250" x2="43013" y2="99306"/>
                        <a14:foregroundMark x1="43013" y1="99306" x2="38720" y2="97778"/>
                        <a14:foregroundMark x1="43091" y1="99306" x2="44262" y2="99861"/>
                        <a14:foregroundMark x1="47931" y1="97083" x2="48009" y2="95278"/>
                        <a14:foregroundMark x1="48165" y1="96667" x2="50976" y2="94861"/>
                        <a14:foregroundMark x1="37939" y1="89028" x2="41140" y2="85556"/>
                        <a14:foregroundMark x1="50664" y1="70694" x2="68852" y2="76944"/>
                        <a14:foregroundMark x1="68852" y1="76944" x2="77361" y2="76111"/>
                        <a14:foregroundMark x1="77361" y1="76111" x2="74395" y2="66667"/>
                        <a14:foregroundMark x1="74395" y1="66667" x2="70258" y2="62083"/>
                        <a14:foregroundMark x1="70258" y1="62083" x2="66354" y2="62778"/>
                        <a14:foregroundMark x1="66354" y1="62778" x2="61280" y2="57639"/>
                        <a14:foregroundMark x1="61280" y1="57639" x2="55035" y2="62917"/>
                        <a14:foregroundMark x1="55035" y1="62917" x2="53474" y2="66667"/>
                        <a14:foregroundMark x1="58002" y1="62083" x2="68072" y2="71528"/>
                        <a14:foregroundMark x1="68072" y1="71528" x2="75956" y2="71944"/>
                        <a14:foregroundMark x1="75956" y1="71944" x2="56050" y2="65000"/>
                        <a14:foregroundMark x1="67369" y1="76389" x2="75098" y2="70694"/>
                        <a14:foregroundMark x1="75098" y1="70694" x2="55660" y2="57778"/>
                        <a14:foregroundMark x1="55660" y1="57778" x2="52927" y2="63056"/>
                        <a14:foregroundMark x1="52927" y1="63056" x2="54254" y2="69722"/>
                        <a14:foregroundMark x1="54254" y1="69722" x2="56050" y2="69722"/>
                        <a14:foregroundMark x1="53708" y1="64028" x2="49727" y2="67083"/>
                        <a14:foregroundMark x1="49727" y1="67083" x2="55504" y2="69444"/>
                        <a14:foregroundMark x1="55504" y1="69444" x2="56362" y2="69167"/>
                        <a14:foregroundMark x1="66276" y1="79028" x2="60109" y2="82639"/>
                        <a14:foregroundMark x1="60109" y1="82639" x2="49883" y2="77361"/>
                        <a14:foregroundMark x1="49883" y1="77361" x2="49415" y2="75278"/>
                        <a14:foregroundMark x1="57065" y1="71806" x2="51132" y2="74167"/>
                        <a14:foregroundMark x1="51132" y1="74167" x2="54489" y2="78750"/>
                        <a14:foregroundMark x1="54489" y1="78750" x2="59329" y2="80139"/>
                        <a14:foregroundMark x1="59329" y1="80139" x2="58392" y2="74861"/>
                        <a14:foregroundMark x1="61983" y1="75000" x2="57923" y2="76528"/>
                        <a14:foregroundMark x1="57923" y1="76528" x2="61983" y2="81250"/>
                        <a14:foregroundMark x1="61983" y1="81250" x2="62763" y2="75694"/>
                        <a14:foregroundMark x1="62529" y1="78472" x2="63544" y2="76944"/>
                        <a14:foregroundMark x1="62920" y1="81528" x2="61436" y2="74583"/>
                        <a14:foregroundMark x1="61436" y1="74583" x2="61436" y2="74583"/>
                        <a14:foregroundMark x1="62920" y1="80694" x2="62451" y2="76667"/>
                        <a14:foregroundMark x1="62920" y1="80139" x2="62998" y2="74861"/>
                        <a14:foregroundMark x1="61905" y1="79861" x2="62139" y2="76806"/>
                        <a14:foregroundMark x1="46995" y1="76806" x2="41686" y2="70833"/>
                        <a14:foregroundMark x1="41686" y1="70833" x2="36456" y2="75694"/>
                        <a14:foregroundMark x1="36456" y1="75694" x2="46760" y2="78889"/>
                        <a14:foregroundMark x1="46760" y1="78889" x2="47853" y2="78750"/>
                        <a14:foregroundMark x1="93130" y1="80278" x2="86417" y2="88056"/>
                        <a14:foregroundMark x1="86417" y1="88056" x2="93599" y2="90139"/>
                        <a14:foregroundMark x1="93599" y1="90139" x2="96956" y2="86944"/>
                        <a14:foregroundMark x1="89461" y1="93194" x2="85714" y2="87222"/>
                        <a14:foregroundMark x1="85714" y1="87222" x2="88681" y2="80833"/>
                        <a14:foregroundMark x1="88681" y1="80833" x2="93208" y2="81389"/>
                        <a14:foregroundMark x1="96721" y1="81250" x2="88134" y2="79306"/>
                        <a14:foregroundMark x1="88134" y1="79306" x2="90320" y2="78750"/>
                        <a14:foregroundMark x1="86807" y1="85000" x2="88603" y2="91806"/>
                        <a14:foregroundMark x1="88603" y1="91806" x2="89149" y2="91944"/>
                        <a14:foregroundMark x1="85948" y1="87222" x2="84387" y2="90694"/>
                        <a14:foregroundMark x1="88447" y1="89583" x2="88525" y2="97222"/>
                        <a14:foregroundMark x1="89461" y1="98750" x2="84387" y2="98333"/>
                        <a14:foregroundMark x1="78064" y1="70417" x2="80016" y2="66528"/>
                        <a14:foregroundMark x1="77283" y1="72500" x2="77283" y2="72500"/>
                        <a14:foregroundMark x1="67447" y1="73472" x2="67447" y2="72361"/>
                        <a14:foregroundMark x1="66120" y1="89444" x2="68540" y2="82778"/>
                        <a14:foregroundMark x1="68540" y1="82778" x2="68306" y2="82083"/>
                        <a14:foregroundMark x1="65574" y1="88889" x2="70882" y2="85972"/>
                        <a14:foregroundMark x1="70882" y1="85972" x2="69945" y2="82361"/>
                        <a14:foregroundMark x1="68384" y1="85833" x2="68462" y2="76806"/>
                        <a14:foregroundMark x1="66276" y1="79861" x2="69555" y2="81667"/>
                        <a14:foregroundMark x1="70101" y1="81389" x2="79469" y2="77917"/>
                        <a14:foregroundMark x1="79469" y1="77917" x2="79781" y2="76528"/>
                        <a14:foregroundMark x1="70492" y1="74861" x2="74161" y2="78056"/>
                        <a14:foregroundMark x1="74161" y1="78056" x2="74551" y2="78611"/>
                        <a14:foregroundMark x1="69555" y1="81528" x2="70882" y2="81111"/>
                        <a14:foregroundMark x1="73458" y1="87222" x2="73224" y2="88889"/>
                        <a14:foregroundMark x1="74707" y1="91389" x2="73927" y2="93056"/>
                        <a14:foregroundMark x1="74785" y1="93194" x2="74629" y2="92778"/>
                        <a14:foregroundMark x1="75020" y1="92500" x2="76269" y2="92639"/>
                        <a14:foregroundMark x1="76112" y1="92361" x2="70960" y2="88611"/>
                        <a14:foregroundMark x1="73927" y1="92222" x2="82670" y2="90694"/>
                        <a14:foregroundMark x1="77205" y1="91111" x2="80952" y2="85972"/>
                        <a14:foregroundMark x1="80952" y1="85972" x2="82826" y2="90139"/>
                        <a14:foregroundMark x1="82123" y1="88194" x2="83216" y2="83889"/>
                        <a14:foregroundMark x1="80874" y1="87917" x2="78767" y2="85556"/>
                        <a14:foregroundMark x1="62998" y1="89583" x2="63310" y2="89306"/>
                        <a14:foregroundMark x1="63544" y1="89306" x2="63778" y2="89167"/>
                        <a14:foregroundMark x1="63154" y1="89722" x2="61436" y2="90694"/>
                        <a14:foregroundMark x1="63466" y1="91250" x2="66276" y2="90972"/>
                        <a14:foregroundMark x1="64091" y1="90694" x2="61593" y2="90000"/>
                        <a14:foregroundMark x1="62529" y1="91250" x2="61749" y2="87083"/>
                        <a14:foregroundMark x1="66979" y1="91250" x2="71272" y2="87083"/>
                        <a14:foregroundMark x1="71272" y1="87083" x2="71351" y2="86111"/>
                        <a14:foregroundMark x1="68540" y1="91806" x2="70336" y2="88889"/>
                        <a14:foregroundMark x1="68774" y1="89583" x2="70804" y2="89306"/>
                        <a14:foregroundMark x1="63154" y1="44861" x2="63154" y2="44861"/>
                        <a14:foregroundMark x1="63154" y1="44583" x2="63154" y2="45833"/>
                        <a14:backgroundMark x1="27635" y1="57361" x2="27635" y2="57361"/>
                        <a14:backgroundMark x1="21936" y1="37222" x2="15379" y2="56806"/>
                        <a14:backgroundMark x1="15379" y1="56806" x2="18735" y2="83472"/>
                        <a14:backgroundMark x1="28387" y1="86941" x2="34582" y2="89167"/>
                        <a14:backgroundMark x1="18735" y1="83472" x2="28171" y2="86863"/>
                        <a14:backgroundMark x1="37894" y1="84512" x2="41199" y2="79866"/>
                        <a14:backgroundMark x1="34948" y1="88653" x2="35276" y2="88192"/>
                        <a14:backgroundMark x1="34582" y1="89167" x2="34938" y2="88666"/>
                        <a14:backgroundMark x1="45746" y1="73472" x2="46359" y2="66405"/>
                        <a14:backgroundMark x1="46479" y1="52366" x2="39266" y2="34722"/>
                        <a14:backgroundMark x1="39266" y1="34722" x2="28181" y2="29028"/>
                        <a14:backgroundMark x1="28181" y1="29028" x2="27713" y2="29028"/>
                        <a14:backgroundMark x1="80764" y1="24390" x2="70414" y2="43611"/>
                        <a14:backgroundMark x1="70414" y1="43611" x2="72813" y2="63024"/>
                        <a14:backgroundMark x1="79542" y1="77686" x2="87935" y2="78702"/>
                        <a14:backgroundMark x1="94387" y1="78368" x2="98985" y2="62917"/>
                        <a14:backgroundMark x1="98985" y1="62917" x2="98907" y2="62361"/>
                        <a14:backgroundMark x1="50507" y1="6944" x2="45902" y2="10833"/>
                        <a14:backgroundMark x1="45902" y1="10833" x2="42155" y2="25417"/>
                        <a14:backgroundMark x1="42155" y1="25417" x2="57845" y2="35000"/>
                        <a14:backgroundMark x1="57845" y1="35000" x2="84387" y2="30417"/>
                        <a14:backgroundMark x1="80958" y1="23597" x2="79605" y2="20907"/>
                        <a14:backgroundMark x1="84387" y1="30417" x2="84003" y2="29654"/>
                        <a14:backgroundMark x1="77144" y1="17011" x2="71246" y2="14965"/>
                        <a14:backgroundMark x1="34582" y1="33333" x2="23497" y2="32500"/>
                        <a14:backgroundMark x1="23497" y1="32500" x2="9602" y2="59167"/>
                        <a14:backgroundMark x1="9602" y1="59167" x2="27192" y2="88737"/>
                        <a14:backgroundMark x1="45283" y1="72999" x2="45980" y2="71944"/>
                        <a14:backgroundMark x1="43785" y1="75266" x2="43857" y2="75157"/>
                        <a14:backgroundMark x1="37570" y1="84669" x2="40822" y2="79749"/>
                        <a14:backgroundMark x1="34945" y1="88641" x2="35261" y2="88163"/>
                        <a14:backgroundMark x1="31114" y1="94438" x2="34941" y2="88647"/>
                        <a14:backgroundMark x1="44403" y1="61017" x2="42311" y2="46528"/>
                        <a14:backgroundMark x1="45016" y1="65265" x2="44684" y2="62967"/>
                        <a14:backgroundMark x1="45980" y1="71944" x2="45119" y2="65982"/>
                        <a14:backgroundMark x1="42311" y1="46528" x2="39813" y2="41806"/>
                        <a14:backgroundMark x1="47463" y1="47500" x2="45902" y2="52639"/>
                        <a14:backgroundMark x1="47073" y1="47500" x2="43247" y2="52917"/>
                        <a14:backgroundMark x1="43247" y1="52917" x2="42389" y2="52917"/>
                        <a14:backgroundMark x1="48478" y1="48889" x2="50117" y2="51944"/>
                        <a14:backgroundMark x1="96956" y1="16250" x2="92740" y2="17222"/>
                        <a14:backgroundMark x1="92740" y1="17222" x2="97346" y2="27361"/>
                        <a14:backgroundMark x1="90320" y1="34306" x2="94223" y2="31389"/>
                        <a14:backgroundMark x1="94223" y1="31389" x2="92272" y2="36806"/>
                        <a14:backgroundMark x1="89149" y1="33750" x2="92194" y2="27222"/>
                        <a14:backgroundMark x1="92194" y1="27222" x2="96565" y2="29583"/>
                        <a14:backgroundMark x1="96565" y1="29583" x2="95004" y2="32500"/>
                        <a14:backgroundMark x1="87666" y1="33472" x2="91725" y2="34306"/>
                        <a14:backgroundMark x1="91725" y1="34306" x2="91023" y2="34583"/>
                        <a14:backgroundMark x1="88368" y1="33194" x2="86027" y2="27361"/>
                        <a14:backgroundMark x1="86027" y1="27361" x2="87198" y2="32500"/>
                        <a14:backgroundMark x1="11475" y1="60833" x2="20531" y2="49167"/>
                        <a14:backgroundMark x1="20531" y1="49167" x2="27869" y2="22500"/>
                        <a14:backgroundMark x1="27869" y1="22500" x2="14520" y2="11111"/>
                        <a14:backgroundMark x1="14520" y1="11111" x2="937" y2="17083"/>
                        <a14:backgroundMark x1="937" y1="17083" x2="1093" y2="64306"/>
                        <a14:backgroundMark x1="1093" y1="64306" x2="10070" y2="67500"/>
                        <a14:backgroundMark x1="5855" y1="67639" x2="468" y2="68611"/>
                        <a14:backgroundMark x1="468" y1="68611" x2="468" y2="68611"/>
                        <a14:backgroundMark x1="8275" y1="70139" x2="312" y2="70694"/>
                        <a14:backgroundMark x1="70769" y1="89772" x2="71340" y2="89933"/>
                        <a14:backgroundMark x1="64153" y1="87907" x2="65734" y2="88353"/>
                        <a14:backgroundMark x1="63729" y1="87788" x2="63974" y2="87857"/>
                        <a14:backgroundMark x1="61779" y1="87238" x2="63511" y2="87726"/>
                        <a14:backgroundMark x1="38564" y1="80694" x2="61743" y2="87228"/>
                        <a14:backgroundMark x1="82767" y1="90405" x2="83987" y2="90214"/>
                        <a14:backgroundMark x1="62456" y1="77860" x2="62120" y2="77698"/>
                        <a14:backgroundMark x1="62657" y1="77956" x2="62487" y2="77874"/>
                        <a14:backgroundMark x1="78812" y1="85726" x2="72594" y2="82736"/>
                        <a14:backgroundMark x1="54775" y1="82078" x2="57689" y2="91389"/>
                        <a14:backgroundMark x1="67865" y1="94579" x2="76737" y2="97361"/>
                        <a14:backgroundMark x1="64630" y1="93565" x2="67845" y2="94573"/>
                        <a14:backgroundMark x1="57689" y1="91389" x2="62404" y2="92867"/>
                        <a14:backgroundMark x1="83502" y1="95788" x2="86842" y2="95011"/>
                        <a14:backgroundMark x1="76737" y1="97361" x2="83396" y2="95812"/>
                        <a14:backgroundMark x1="82497" y1="84118" x2="82279" y2="83750"/>
                        <a14:backgroundMark x1="82868" y1="84747" x2="81409" y2="82279"/>
                        <a14:backgroundMark x1="84047" y1="86741" x2="82994" y2="84961"/>
                        <a14:backgroundMark x1="67546" y1="72969" x2="67386" y2="72852"/>
                        <a14:backgroundMark x1="81632" y1="83277" x2="78103" y2="80694"/>
                        <a14:backgroundMark x1="82279" y1="83750" x2="81633" y2="83277"/>
                        <a14:backgroundMark x1="42857" y1="85556" x2="48946" y2="91806"/>
                        <a14:backgroundMark x1="48946" y1="91806" x2="52615" y2="90833"/>
                        <a14:backgroundMark x1="44340" y1="85556" x2="44887" y2="93194"/>
                        <a14:backgroundMark x1="44887" y1="93194" x2="48868" y2="88889"/>
                        <a14:backgroundMark x1="48868" y1="88889" x2="48868" y2="88889"/>
                        <a14:backgroundMark x1="45980" y1="87500" x2="41218" y2="89167"/>
                        <a14:backgroundMark x1="41218" y1="89167" x2="45121" y2="91250"/>
                        <a14:backgroundMark x1="45121" y1="91250" x2="45824" y2="90833"/>
                        <a14:backgroundMark x1="43404" y1="88056" x2="44496" y2="88889"/>
                        <a14:backgroundMark x1="43560" y1="85278" x2="40614" y2="87537"/>
                        <a14:backgroundMark x1="39781" y1="88931" x2="43638" y2="89861"/>
                        <a14:backgroundMark x1="43638" y1="89861" x2="45824" y2="88889"/>
                        <a14:backgroundMark x1="83724" y1="81374" x2="82904" y2="82222"/>
                        <a14:backgroundMark x1="86261" y1="78750" x2="83739" y2="81358"/>
                        <a14:backgroundMark x1="82279" y1="77778" x2="88368" y2="72083"/>
                        <a14:backgroundMark x1="84621" y1="74583" x2="85402" y2="62222"/>
                        <a14:backgroundMark x1="76425" y1="36806" x2="79235" y2="46528"/>
                        <a14:backgroundMark x1="79235" y1="46528" x2="96409" y2="53889"/>
                        <a14:backgroundMark x1="96409" y1="53889" x2="85480" y2="40278"/>
                        <a14:backgroundMark x1="85480" y1="40278" x2="79703" y2="43056"/>
                        <a14:backgroundMark x1="41140" y1="48333" x2="40047" y2="50000"/>
                        <a14:backgroundMark x1="40906" y1="49167" x2="40749" y2="50972"/>
                        <a14:backgroundMark x1="41920" y1="54306" x2="41140" y2="57500"/>
                        <a14:backgroundMark x1="45902" y1="55278" x2="46838" y2="55000"/>
                        <a14:backgroundMark x1="47151" y1="54028" x2="46995" y2="55694"/>
                      </a14:backgroundRemoval>
                    </a14:imgEffect>
                    <a14:imgEffect>
                      <a14:sharpenSoften amount="-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" y="13385"/>
            <a:ext cx="12192000" cy="685264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8489695-66F4-9B01-34F8-6AE6CD13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4A504-858D-468F-887C-DA7E397D8CF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011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2921A6B-A126-1A3E-01D1-BDB3C5EE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163319"/>
            <a:ext cx="12192000" cy="68526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B1F253-9545-FC34-3D74-96C9E0E9D822}"/>
              </a:ext>
            </a:extLst>
          </p:cNvPr>
          <p:cNvSpPr/>
          <p:nvPr/>
        </p:nvSpPr>
        <p:spPr>
          <a:xfrm>
            <a:off x="1" y="-3441302"/>
            <a:ext cx="12192000" cy="6858000"/>
          </a:xfrm>
          <a:prstGeom prst="rect">
            <a:avLst/>
          </a:prstGeom>
          <a:solidFill>
            <a:srgbClr val="789286">
              <a:alpha val="61000"/>
            </a:srgbClr>
          </a:solidFill>
          <a:ln>
            <a:solidFill>
              <a:srgbClr val="7892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F6C6AA0-D2D4-CE24-7763-CD6A28CB0609}"/>
              </a:ext>
            </a:extLst>
          </p:cNvPr>
          <p:cNvSpPr txBox="1"/>
          <p:nvPr/>
        </p:nvSpPr>
        <p:spPr>
          <a:xfrm>
            <a:off x="2526886" y="698991"/>
            <a:ext cx="96257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600" b="1" spc="300" dirty="0">
                <a:solidFill>
                  <a:schemeClr val="bg1"/>
                </a:solidFill>
                <a:latin typeface="Berlin Sans FB Demi" panose="020E0802020502020306" pitchFamily="34" charset="0"/>
              </a:rPr>
              <a:t>Planning de l’itération 4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B68BC6F-3EB8-1EBD-BC71-151299DE02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89930">
                        <a14:foregroundMark x1="9212" y1="61528" x2="8353" y2="64306"/>
                        <a14:foregroundMark x1="3225" y1="59908" x2="2342" y2="59444"/>
                        <a14:foregroundMark x1="9212" y1="63056" x2="3790" y2="60205"/>
                        <a14:foregroundMark x1="2342" y1="59444" x2="1952" y2="58889"/>
                        <a14:foregroundMark x1="12881" y1="71806" x2="14754" y2="70000"/>
                        <a14:foregroundMark x1="13739" y1="70556" x2="8509" y2="70833"/>
                        <a14:foregroundMark x1="8509" y1="70833" x2="7650" y2="67500"/>
                        <a14:foregroundMark x1="7338" y1="68750" x2="2576" y2="65833"/>
                        <a14:foregroundMark x1="2576" y1="65833" x2="2576" y2="65833"/>
                        <a14:foregroundMark x1="7728" y1="65833" x2="1874" y2="65417"/>
                        <a14:foregroundMark x1="1874" y1="65417" x2="1874" y2="65417"/>
                        <a14:foregroundMark x1="3903" y1="61944" x2="3591" y2="64722"/>
                        <a14:foregroundMark x1="2888" y1="59444" x2="4762" y2="64306"/>
                        <a14:foregroundMark x1="3747" y1="67222" x2="0" y2="70972"/>
                        <a14:foregroundMark x1="0" y1="70972" x2="0" y2="71250"/>
                        <a14:foregroundMark x1="2810" y1="71111" x2="7182" y2="70000"/>
                        <a14:foregroundMark x1="703" y1="72917" x2="14988" y2="71667"/>
                        <a14:foregroundMark x1="24356" y1="47500" x2="24902" y2="53750"/>
                        <a14:foregroundMark x1="24605" y1="58110" x2="24824" y2="60972"/>
                        <a14:foregroundMark x1="29508" y1="53333" x2="25293" y2="61806"/>
                        <a14:foregroundMark x1="28117" y1="60967" x2="25995" y2="62361"/>
                        <a14:foregroundMark x1="25995" y1="62361" x2="25995" y2="62500"/>
                        <a14:foregroundMark x1="26308" y1="65694" x2="27010" y2="69722"/>
                        <a14:foregroundMark x1="29907" y1="66657" x2="31069" y2="65694"/>
                        <a14:foregroundMark x1="26542" y1="69444" x2="28204" y2="68067"/>
                        <a14:foregroundMark x1="24590" y1="54583" x2="24980" y2="59722"/>
                        <a14:backgroundMark x1="27869" y1="36389" x2="29977" y2="50278"/>
                        <a14:backgroundMark x1="29977" y1="50278" x2="42779" y2="71389"/>
                        <a14:backgroundMark x1="42779" y1="71389" x2="56753" y2="35833"/>
                        <a14:backgroundMark x1="56753" y1="35833" x2="72209" y2="41528"/>
                        <a14:backgroundMark x1="72209" y1="41528" x2="75878" y2="69028"/>
                        <a14:backgroundMark x1="75878" y1="69028" x2="78454" y2="68194"/>
                        <a14:backgroundMark x1="23701" y1="54080" x2="23763" y2="54781"/>
                        <a14:backgroundMark x1="23263" y1="20972" x2="21702" y2="21944"/>
                        <a14:backgroundMark x1="3435" y1="24167" x2="3435" y2="26806"/>
                        <a14:backgroundMark x1="13973" y1="81250" x2="14910" y2="79167"/>
                        <a14:backgroundMark x1="9836" y1="80694" x2="19906" y2="77500"/>
                        <a14:backgroundMark x1="10383" y1="76389" x2="20062" y2="75417"/>
                        <a14:backgroundMark x1="10461" y1="74499" x2="10461" y2="79722"/>
                        <a14:backgroundMark x1="31226" y1="56667" x2="30439" y2="57663"/>
                        <a14:backgroundMark x1="33646" y1="59583" x2="28962" y2="62778"/>
                        <a14:backgroundMark x1="28962" y1="62778" x2="28962" y2="62778"/>
                        <a14:backgroundMark x1="32475" y1="61944" x2="27791" y2="64583"/>
                        <a14:backgroundMark x1="29586" y1="57639" x2="28259" y2="58611"/>
                        <a14:backgroundMark x1="31304" y1="69028" x2="28728" y2="69444"/>
                      </a14:backgroundRemoval>
                    </a14:imgEffect>
                    <a14:imgEffect>
                      <a14:sharpenSoften amount="-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67822"/>
          <a:stretch/>
        </p:blipFill>
        <p:spPr>
          <a:xfrm>
            <a:off x="-3" y="-3157958"/>
            <a:ext cx="3923074" cy="68526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D70D59-648E-C115-9C78-87B296913D91}"/>
              </a:ext>
            </a:extLst>
          </p:cNvPr>
          <p:cNvSpPr/>
          <p:nvPr/>
        </p:nvSpPr>
        <p:spPr>
          <a:xfrm>
            <a:off x="-14" y="1880413"/>
            <a:ext cx="12192007" cy="41737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0441C73-17DD-BCCB-EC3E-4CFA9A78FCA9}"/>
              </a:ext>
            </a:extLst>
          </p:cNvPr>
          <p:cNvSpPr/>
          <p:nvPr/>
        </p:nvSpPr>
        <p:spPr>
          <a:xfrm>
            <a:off x="1159216" y="2912326"/>
            <a:ext cx="2735339" cy="2735339"/>
          </a:xfrm>
          <a:prstGeom prst="ellipse">
            <a:avLst/>
          </a:prstGeom>
          <a:noFill/>
          <a:ln w="92075">
            <a:gradFill>
              <a:gsLst>
                <a:gs pos="49000">
                  <a:srgbClr val="131313"/>
                </a:gs>
                <a:gs pos="50000">
                  <a:srgbClr val="C5C5C5"/>
                </a:gs>
                <a:gs pos="0">
                  <a:schemeClr val="tx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4F6B1DC-8FF7-C071-A1B7-55D7E198F66F}"/>
              </a:ext>
            </a:extLst>
          </p:cNvPr>
          <p:cNvSpPr/>
          <p:nvPr/>
        </p:nvSpPr>
        <p:spPr>
          <a:xfrm>
            <a:off x="4728319" y="2912326"/>
            <a:ext cx="2735339" cy="2735339"/>
          </a:xfrm>
          <a:prstGeom prst="ellipse">
            <a:avLst/>
          </a:prstGeom>
          <a:noFill/>
          <a:ln w="92075">
            <a:gradFill>
              <a:gsLst>
                <a:gs pos="49000">
                  <a:schemeClr val="bg1">
                    <a:lumMod val="85000"/>
                  </a:schemeClr>
                </a:gs>
                <a:gs pos="50000">
                  <a:srgbClr val="789286"/>
                </a:gs>
                <a:gs pos="0">
                  <a:schemeClr val="bg1">
                    <a:lumMod val="85000"/>
                  </a:schemeClr>
                </a:gs>
                <a:gs pos="100000">
                  <a:srgbClr val="789286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4E201D3-FD30-7540-3775-627499D41C5E}"/>
              </a:ext>
            </a:extLst>
          </p:cNvPr>
          <p:cNvSpPr/>
          <p:nvPr/>
        </p:nvSpPr>
        <p:spPr>
          <a:xfrm>
            <a:off x="8263000" y="2864375"/>
            <a:ext cx="2735339" cy="2735339"/>
          </a:xfrm>
          <a:prstGeom prst="ellipse">
            <a:avLst/>
          </a:prstGeom>
          <a:noFill/>
          <a:ln w="92075">
            <a:gradFill>
              <a:gsLst>
                <a:gs pos="49000">
                  <a:srgbClr val="131313"/>
                </a:gs>
                <a:gs pos="50000">
                  <a:srgbClr val="C5C5C5"/>
                </a:gs>
                <a:gs pos="0">
                  <a:schemeClr val="tx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BCDB775-6605-2FC6-CCEB-FAAE29A07B4E}"/>
              </a:ext>
            </a:extLst>
          </p:cNvPr>
          <p:cNvSpPr txBox="1"/>
          <p:nvPr/>
        </p:nvSpPr>
        <p:spPr>
          <a:xfrm>
            <a:off x="3878156" y="2136452"/>
            <a:ext cx="442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Fonctionnalités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FD2446C-5E63-23D3-17B1-BD8614325213}"/>
              </a:ext>
            </a:extLst>
          </p:cNvPr>
          <p:cNvSpPr txBox="1"/>
          <p:nvPr/>
        </p:nvSpPr>
        <p:spPr>
          <a:xfrm>
            <a:off x="4773298" y="4128892"/>
            <a:ext cx="2639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Réparation du maillage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B4E6087-63B4-2340-E535-DE6B955B72FD}"/>
              </a:ext>
            </a:extLst>
          </p:cNvPr>
          <p:cNvSpPr txBox="1"/>
          <p:nvPr/>
        </p:nvSpPr>
        <p:spPr>
          <a:xfrm>
            <a:off x="8460218" y="4134792"/>
            <a:ext cx="2340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Supprimer la face initiale à la création d’un point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06381B6-EBD0-48E8-A09A-86FC187837C9}"/>
              </a:ext>
            </a:extLst>
          </p:cNvPr>
          <p:cNvSpPr txBox="1"/>
          <p:nvPr/>
        </p:nvSpPr>
        <p:spPr>
          <a:xfrm>
            <a:off x="1357910" y="4125445"/>
            <a:ext cx="2337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Détection des problèmes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5F30198-9026-8BA3-6B19-3D328B56234F}"/>
              </a:ext>
            </a:extLst>
          </p:cNvPr>
          <p:cNvSpPr/>
          <p:nvPr/>
        </p:nvSpPr>
        <p:spPr>
          <a:xfrm>
            <a:off x="2077227" y="3169592"/>
            <a:ext cx="899318" cy="899318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Graphique 18" descr="Iceberg contour">
            <a:extLst>
              <a:ext uri="{FF2B5EF4-FFF2-40B4-BE49-F238E27FC236}">
                <a16:creationId xmlns:a16="http://schemas.microsoft.com/office/drawing/2014/main" id="{7A754618-34D5-472D-1ED3-EF02A7B22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32142" y="3325535"/>
            <a:ext cx="589488" cy="589488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40F1A93E-D0AB-865D-5BE0-564BBBC2952B}"/>
              </a:ext>
            </a:extLst>
          </p:cNvPr>
          <p:cNvSpPr/>
          <p:nvPr/>
        </p:nvSpPr>
        <p:spPr>
          <a:xfrm>
            <a:off x="5643376" y="3169592"/>
            <a:ext cx="899318" cy="899318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Graphique 21" descr="Lien contour">
            <a:extLst>
              <a:ext uri="{FF2B5EF4-FFF2-40B4-BE49-F238E27FC236}">
                <a16:creationId xmlns:a16="http://schemas.microsoft.com/office/drawing/2014/main" id="{FBF48A84-448A-C6BD-9E21-CCBACABB4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7835" y="3325121"/>
            <a:ext cx="590400" cy="590400"/>
          </a:xfrm>
          <a:prstGeom prst="rect">
            <a:avLst/>
          </a:prstGeom>
        </p:spPr>
      </p:pic>
      <p:pic>
        <p:nvPicPr>
          <p:cNvPr id="27" name="Graphique 26" descr="Forme pyramidale contour">
            <a:extLst>
              <a:ext uri="{FF2B5EF4-FFF2-40B4-BE49-F238E27FC236}">
                <a16:creationId xmlns:a16="http://schemas.microsoft.com/office/drawing/2014/main" id="{7FC74215-8188-64F3-7E0F-B070335A9A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35469" y="3322208"/>
            <a:ext cx="590400" cy="590400"/>
          </a:xfrm>
          <a:prstGeom prst="rect">
            <a:avLst/>
          </a:prstGeom>
        </p:spPr>
      </p:pic>
      <p:sp>
        <p:nvSpPr>
          <p:cNvPr id="30" name="Ellipse 29">
            <a:extLst>
              <a:ext uri="{FF2B5EF4-FFF2-40B4-BE49-F238E27FC236}">
                <a16:creationId xmlns:a16="http://schemas.microsoft.com/office/drawing/2014/main" id="{831554DB-FA56-1ABA-C11C-631501DA5823}"/>
              </a:ext>
            </a:extLst>
          </p:cNvPr>
          <p:cNvSpPr/>
          <p:nvPr/>
        </p:nvSpPr>
        <p:spPr>
          <a:xfrm>
            <a:off x="9181010" y="3169592"/>
            <a:ext cx="899318" cy="899318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id="{B31B451E-9C42-DF9B-7690-86AE52647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4A504-858D-468F-887C-DA7E397D8CF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8286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2921A6B-A126-1A3E-01D1-BDB3C5EE3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163319"/>
            <a:ext cx="12192000" cy="68526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B1F253-9545-FC34-3D74-96C9E0E9D822}"/>
              </a:ext>
            </a:extLst>
          </p:cNvPr>
          <p:cNvSpPr/>
          <p:nvPr/>
        </p:nvSpPr>
        <p:spPr>
          <a:xfrm>
            <a:off x="1" y="-3441302"/>
            <a:ext cx="12192000" cy="6858000"/>
          </a:xfrm>
          <a:prstGeom prst="rect">
            <a:avLst/>
          </a:prstGeom>
          <a:solidFill>
            <a:srgbClr val="789286">
              <a:alpha val="61000"/>
            </a:srgbClr>
          </a:solidFill>
          <a:ln>
            <a:solidFill>
              <a:srgbClr val="7892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F6C6AA0-D2D4-CE24-7763-CD6A28CB0609}"/>
              </a:ext>
            </a:extLst>
          </p:cNvPr>
          <p:cNvSpPr txBox="1"/>
          <p:nvPr/>
        </p:nvSpPr>
        <p:spPr>
          <a:xfrm>
            <a:off x="2526886" y="698991"/>
            <a:ext cx="96257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600" b="1" spc="300" dirty="0">
                <a:solidFill>
                  <a:schemeClr val="bg1"/>
                </a:solidFill>
                <a:latin typeface="Berlin Sans FB Demi" panose="020E0802020502020306" pitchFamily="34" charset="0"/>
              </a:rPr>
              <a:t>Planning de l’itération 4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B68BC6F-3EB8-1EBD-BC71-151299DE02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0" r="89930">
                        <a14:foregroundMark x1="9212" y1="61528" x2="8353" y2="64306"/>
                        <a14:foregroundMark x1="3225" y1="59908" x2="2342" y2="59444"/>
                        <a14:foregroundMark x1="9212" y1="63056" x2="3790" y2="60205"/>
                        <a14:foregroundMark x1="2342" y1="59444" x2="1952" y2="58889"/>
                        <a14:foregroundMark x1="12881" y1="71806" x2="14754" y2="70000"/>
                        <a14:foregroundMark x1="13739" y1="70556" x2="8509" y2="70833"/>
                        <a14:foregroundMark x1="8509" y1="70833" x2="7650" y2="67500"/>
                        <a14:foregroundMark x1="7338" y1="68750" x2="2576" y2="65833"/>
                        <a14:foregroundMark x1="2576" y1="65833" x2="2576" y2="65833"/>
                        <a14:foregroundMark x1="7728" y1="65833" x2="1874" y2="65417"/>
                        <a14:foregroundMark x1="1874" y1="65417" x2="1874" y2="65417"/>
                        <a14:foregroundMark x1="3903" y1="61944" x2="3591" y2="64722"/>
                        <a14:foregroundMark x1="2888" y1="59444" x2="4762" y2="64306"/>
                        <a14:foregroundMark x1="3747" y1="67222" x2="0" y2="70972"/>
                        <a14:foregroundMark x1="0" y1="70972" x2="0" y2="71250"/>
                        <a14:foregroundMark x1="2810" y1="71111" x2="7182" y2="70000"/>
                        <a14:foregroundMark x1="703" y1="72917" x2="14988" y2="71667"/>
                        <a14:foregroundMark x1="24356" y1="47500" x2="24902" y2="53750"/>
                        <a14:foregroundMark x1="24605" y1="58110" x2="24824" y2="60972"/>
                        <a14:foregroundMark x1="29508" y1="53333" x2="25293" y2="61806"/>
                        <a14:foregroundMark x1="28117" y1="60967" x2="25995" y2="62361"/>
                        <a14:foregroundMark x1="25995" y1="62361" x2="25995" y2="62500"/>
                        <a14:foregroundMark x1="26308" y1="65694" x2="27010" y2="69722"/>
                        <a14:foregroundMark x1="29907" y1="66657" x2="31069" y2="65694"/>
                        <a14:foregroundMark x1="26542" y1="69444" x2="28204" y2="68067"/>
                        <a14:foregroundMark x1="24590" y1="54583" x2="24980" y2="59722"/>
                        <a14:backgroundMark x1="27869" y1="36389" x2="29977" y2="50278"/>
                        <a14:backgroundMark x1="29977" y1="50278" x2="42779" y2="71389"/>
                        <a14:backgroundMark x1="42779" y1="71389" x2="56753" y2="35833"/>
                        <a14:backgroundMark x1="56753" y1="35833" x2="72209" y2="41528"/>
                        <a14:backgroundMark x1="72209" y1="41528" x2="75878" y2="69028"/>
                        <a14:backgroundMark x1="75878" y1="69028" x2="78454" y2="68194"/>
                        <a14:backgroundMark x1="23701" y1="54080" x2="23763" y2="54781"/>
                        <a14:backgroundMark x1="23263" y1="20972" x2="21702" y2="21944"/>
                        <a14:backgroundMark x1="3435" y1="24167" x2="3435" y2="26806"/>
                        <a14:backgroundMark x1="13973" y1="81250" x2="14910" y2="79167"/>
                        <a14:backgroundMark x1="9836" y1="80694" x2="19906" y2="77500"/>
                        <a14:backgroundMark x1="10383" y1="76389" x2="20062" y2="75417"/>
                        <a14:backgroundMark x1="10461" y1="74499" x2="10461" y2="79722"/>
                        <a14:backgroundMark x1="31226" y1="56667" x2="30439" y2="57663"/>
                        <a14:backgroundMark x1="33646" y1="59583" x2="28962" y2="62778"/>
                        <a14:backgroundMark x1="28962" y1="62778" x2="28962" y2="62778"/>
                        <a14:backgroundMark x1="32475" y1="61944" x2="27791" y2="64583"/>
                        <a14:backgroundMark x1="29586" y1="57639" x2="28259" y2="58611"/>
                        <a14:backgroundMark x1="31304" y1="69028" x2="28728" y2="69444"/>
                      </a14:backgroundRemoval>
                    </a14:imgEffect>
                    <a14:imgEffect>
                      <a14:sharpenSoften amount="-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67822"/>
          <a:stretch/>
        </p:blipFill>
        <p:spPr>
          <a:xfrm>
            <a:off x="-3" y="-3157958"/>
            <a:ext cx="3923074" cy="68526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D70D59-648E-C115-9C78-87B296913D91}"/>
              </a:ext>
            </a:extLst>
          </p:cNvPr>
          <p:cNvSpPr/>
          <p:nvPr/>
        </p:nvSpPr>
        <p:spPr>
          <a:xfrm>
            <a:off x="-14" y="1880413"/>
            <a:ext cx="12192007" cy="41737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0441C73-17DD-BCCB-EC3E-4CFA9A78FCA9}"/>
              </a:ext>
            </a:extLst>
          </p:cNvPr>
          <p:cNvSpPr/>
          <p:nvPr/>
        </p:nvSpPr>
        <p:spPr>
          <a:xfrm rot="10800000">
            <a:off x="2382134" y="2886987"/>
            <a:ext cx="2735339" cy="2735339"/>
          </a:xfrm>
          <a:prstGeom prst="ellipse">
            <a:avLst/>
          </a:prstGeom>
          <a:noFill/>
          <a:ln w="92075">
            <a:gradFill>
              <a:gsLst>
                <a:gs pos="49000">
                  <a:srgbClr val="131313"/>
                </a:gs>
                <a:gs pos="50000">
                  <a:srgbClr val="C5C5C5"/>
                </a:gs>
                <a:gs pos="0">
                  <a:schemeClr val="tx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4F6B1DC-8FF7-C071-A1B7-55D7E198F66F}"/>
              </a:ext>
            </a:extLst>
          </p:cNvPr>
          <p:cNvSpPr/>
          <p:nvPr/>
        </p:nvSpPr>
        <p:spPr>
          <a:xfrm rot="10800000">
            <a:off x="7074527" y="2912326"/>
            <a:ext cx="2735339" cy="2735339"/>
          </a:xfrm>
          <a:prstGeom prst="ellipse">
            <a:avLst/>
          </a:prstGeom>
          <a:noFill/>
          <a:ln w="92075">
            <a:gradFill>
              <a:gsLst>
                <a:gs pos="49000">
                  <a:schemeClr val="bg1">
                    <a:lumMod val="85000"/>
                  </a:schemeClr>
                </a:gs>
                <a:gs pos="50000">
                  <a:srgbClr val="789286"/>
                </a:gs>
                <a:gs pos="0">
                  <a:schemeClr val="bg1">
                    <a:lumMod val="85000"/>
                  </a:schemeClr>
                </a:gs>
                <a:gs pos="100000">
                  <a:srgbClr val="789286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4E201D3-FD30-7540-3775-627499D41C5E}"/>
              </a:ext>
            </a:extLst>
          </p:cNvPr>
          <p:cNvSpPr/>
          <p:nvPr/>
        </p:nvSpPr>
        <p:spPr>
          <a:xfrm rot="10800000">
            <a:off x="12692760" y="2864375"/>
            <a:ext cx="2735339" cy="2735339"/>
          </a:xfrm>
          <a:prstGeom prst="ellipse">
            <a:avLst/>
          </a:prstGeom>
          <a:noFill/>
          <a:ln w="92075">
            <a:gradFill>
              <a:gsLst>
                <a:gs pos="49000">
                  <a:srgbClr val="131313"/>
                </a:gs>
                <a:gs pos="50000">
                  <a:srgbClr val="C5C5C5"/>
                </a:gs>
                <a:gs pos="0">
                  <a:schemeClr val="tx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BCDB775-6605-2FC6-CCEB-FAAE29A07B4E}"/>
              </a:ext>
            </a:extLst>
          </p:cNvPr>
          <p:cNvSpPr txBox="1"/>
          <p:nvPr/>
        </p:nvSpPr>
        <p:spPr>
          <a:xfrm>
            <a:off x="3878156" y="2136452"/>
            <a:ext cx="442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Autre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FD2446C-5E63-23D3-17B1-BD8614325213}"/>
              </a:ext>
            </a:extLst>
          </p:cNvPr>
          <p:cNvSpPr txBox="1"/>
          <p:nvPr/>
        </p:nvSpPr>
        <p:spPr>
          <a:xfrm>
            <a:off x="2430065" y="4134792"/>
            <a:ext cx="2639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Préparation à la soutenance de fin de semestre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B4E6087-63B4-2340-E535-DE6B955B72FD}"/>
              </a:ext>
            </a:extLst>
          </p:cNvPr>
          <p:cNvSpPr txBox="1"/>
          <p:nvPr/>
        </p:nvSpPr>
        <p:spPr>
          <a:xfrm>
            <a:off x="7271745" y="4134792"/>
            <a:ext cx="2340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Calcul de complexité de l’algorithme de conversion des données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E0BB32D-0191-5B2A-7328-3B1695F808E1}"/>
              </a:ext>
            </a:extLst>
          </p:cNvPr>
          <p:cNvSpPr/>
          <p:nvPr/>
        </p:nvSpPr>
        <p:spPr>
          <a:xfrm>
            <a:off x="3300143" y="3163803"/>
            <a:ext cx="899318" cy="899318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Graphique 12" descr="Enseignant contour">
            <a:extLst>
              <a:ext uri="{FF2B5EF4-FFF2-40B4-BE49-F238E27FC236}">
                <a16:creationId xmlns:a16="http://schemas.microsoft.com/office/drawing/2014/main" id="{8FDF2918-62E3-7AF3-2028-8FA6DA9FE1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4602" y="3315210"/>
            <a:ext cx="590400" cy="590400"/>
          </a:xfrm>
          <a:prstGeom prst="rect">
            <a:avLst/>
          </a:prstGeom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C19DC6BC-3D77-EA1A-DA95-9B5E5AE0E0AD}"/>
              </a:ext>
            </a:extLst>
          </p:cNvPr>
          <p:cNvSpPr/>
          <p:nvPr/>
        </p:nvSpPr>
        <p:spPr>
          <a:xfrm>
            <a:off x="7992537" y="3242349"/>
            <a:ext cx="899318" cy="899318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Graphique 22" descr="Boulier contour">
            <a:extLst>
              <a:ext uri="{FF2B5EF4-FFF2-40B4-BE49-F238E27FC236}">
                <a16:creationId xmlns:a16="http://schemas.microsoft.com/office/drawing/2014/main" id="{49C02030-2347-1A16-7662-5EDAE1DDC0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46996" y="3396808"/>
            <a:ext cx="590400" cy="590400"/>
          </a:xfrm>
          <a:prstGeom prst="rect">
            <a:avLst/>
          </a:prstGeom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43288496-928D-BAEE-6E8B-CB61B0953978}"/>
              </a:ext>
            </a:extLst>
          </p:cNvPr>
          <p:cNvSpPr/>
          <p:nvPr/>
        </p:nvSpPr>
        <p:spPr>
          <a:xfrm>
            <a:off x="13631090" y="3169592"/>
            <a:ext cx="899318" cy="899318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1A353615-1528-A3D9-1569-F67F94BDF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4A504-858D-468F-887C-DA7E397D8CF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927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194</Words>
  <Application>Microsoft Office PowerPoint</Application>
  <PresentationFormat>Grand écran</PresentationFormat>
  <Paragraphs>82</Paragraphs>
  <Slides>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Aptos</vt:lpstr>
      <vt:lpstr>Aptos Black</vt:lpstr>
      <vt:lpstr>Aptos Display</vt:lpstr>
      <vt:lpstr>Arial</vt:lpstr>
      <vt:lpstr>Berlin Sans FB Demi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Lucye laury</dc:creator>
  <cp:lastModifiedBy>Lucye laury</cp:lastModifiedBy>
  <cp:revision>7</cp:revision>
  <dcterms:created xsi:type="dcterms:W3CDTF">2024-01-24T14:47:32Z</dcterms:created>
  <dcterms:modified xsi:type="dcterms:W3CDTF">2024-01-25T08:42:07Z</dcterms:modified>
</cp:coreProperties>
</file>